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74EC0-9DD9-4B4D-8335-C50867D8961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vi-VN"/>
        </a:p>
      </dgm:t>
    </dgm:pt>
    <dgm:pt modelId="{C553AE84-3DD3-4E59-8F33-868B973283E2}">
      <dgm:prSet/>
      <dgm:spPr/>
      <dgm:t>
        <a:bodyPr/>
        <a:lstStyle/>
        <a:p>
          <a:pPr rtl="0"/>
          <a:r>
            <a:rPr lang="vi-VN" smtClean="0"/>
            <a:t>Arsenal Shop</a:t>
          </a:r>
          <a:endParaRPr lang="vi-VN"/>
        </a:p>
      </dgm:t>
    </dgm:pt>
    <dgm:pt modelId="{94F22B14-170D-4C36-B862-7E14B6B1ABDF}" type="parTrans" cxnId="{96E2FE9F-07F3-473A-848E-337BB959014B}">
      <dgm:prSet/>
      <dgm:spPr/>
      <dgm:t>
        <a:bodyPr/>
        <a:lstStyle/>
        <a:p>
          <a:endParaRPr lang="vi-VN"/>
        </a:p>
      </dgm:t>
    </dgm:pt>
    <dgm:pt modelId="{4560E070-6281-4BAF-9A7C-52F8053007E7}" type="sibTrans" cxnId="{96E2FE9F-07F3-473A-848E-337BB959014B}">
      <dgm:prSet/>
      <dgm:spPr/>
      <dgm:t>
        <a:bodyPr/>
        <a:lstStyle/>
        <a:p>
          <a:endParaRPr lang="vi-VN"/>
        </a:p>
      </dgm:t>
    </dgm:pt>
    <dgm:pt modelId="{F5DBDBFC-6994-4653-AB76-BFDE15F4E6C9}">
      <dgm:prSet/>
      <dgm:spPr/>
      <dgm:t>
        <a:bodyPr/>
        <a:lstStyle/>
        <a:p>
          <a:pPr rtl="0"/>
          <a:r>
            <a:rPr lang="vi-VN" smtClean="0"/>
            <a:t>Xác thực</a:t>
          </a:r>
          <a:endParaRPr lang="vi-VN"/>
        </a:p>
      </dgm:t>
    </dgm:pt>
    <dgm:pt modelId="{FE46CDB7-1FD6-40B4-B3DD-23224B33C4D0}" type="parTrans" cxnId="{28CC2A6A-F735-4AC0-B430-7B403787704B}">
      <dgm:prSet/>
      <dgm:spPr/>
      <dgm:t>
        <a:bodyPr/>
        <a:lstStyle/>
        <a:p>
          <a:endParaRPr lang="vi-VN"/>
        </a:p>
      </dgm:t>
    </dgm:pt>
    <dgm:pt modelId="{D4D3D235-671E-4BC4-8FAD-61C87AD705AC}" type="sibTrans" cxnId="{28CC2A6A-F735-4AC0-B430-7B403787704B}">
      <dgm:prSet/>
      <dgm:spPr/>
      <dgm:t>
        <a:bodyPr/>
        <a:lstStyle/>
        <a:p>
          <a:endParaRPr lang="vi-VN"/>
        </a:p>
      </dgm:t>
    </dgm:pt>
    <dgm:pt modelId="{4AA62AF5-8D13-4C46-8566-67798BCB9C02}">
      <dgm:prSet/>
      <dgm:spPr/>
      <dgm:t>
        <a:bodyPr/>
        <a:lstStyle/>
        <a:p>
          <a:pPr rtl="0"/>
          <a:r>
            <a:rPr lang="vi-VN" smtClean="0"/>
            <a:t>Đăng ký</a:t>
          </a:r>
          <a:endParaRPr lang="vi-VN"/>
        </a:p>
      </dgm:t>
    </dgm:pt>
    <dgm:pt modelId="{F5051031-9F79-4E01-8D1C-5ED142E55F78}" type="parTrans" cxnId="{90C67DCF-CED4-401E-841C-050002DD2003}">
      <dgm:prSet/>
      <dgm:spPr/>
      <dgm:t>
        <a:bodyPr/>
        <a:lstStyle/>
        <a:p>
          <a:endParaRPr lang="vi-VN"/>
        </a:p>
      </dgm:t>
    </dgm:pt>
    <dgm:pt modelId="{EC2DA869-DD5B-409F-886E-2A869B770366}" type="sibTrans" cxnId="{90C67DCF-CED4-401E-841C-050002DD2003}">
      <dgm:prSet/>
      <dgm:spPr/>
      <dgm:t>
        <a:bodyPr/>
        <a:lstStyle/>
        <a:p>
          <a:endParaRPr lang="vi-VN"/>
        </a:p>
      </dgm:t>
    </dgm:pt>
    <dgm:pt modelId="{75D4CB9F-4B5E-4EE5-93E8-20C85DCC24BF}">
      <dgm:prSet/>
      <dgm:spPr/>
      <dgm:t>
        <a:bodyPr/>
        <a:lstStyle/>
        <a:p>
          <a:pPr rtl="0"/>
          <a:r>
            <a:rPr lang="vi-VN" smtClean="0"/>
            <a:t>Đăng nhập</a:t>
          </a:r>
          <a:endParaRPr lang="vi-VN"/>
        </a:p>
      </dgm:t>
    </dgm:pt>
    <dgm:pt modelId="{964FF922-9F11-42CE-8AFE-53C967C9E919}" type="parTrans" cxnId="{37419559-DD14-4E94-A039-51A5BEF1B6BB}">
      <dgm:prSet/>
      <dgm:spPr/>
      <dgm:t>
        <a:bodyPr/>
        <a:lstStyle/>
        <a:p>
          <a:endParaRPr lang="vi-VN"/>
        </a:p>
      </dgm:t>
    </dgm:pt>
    <dgm:pt modelId="{5E822147-4695-4321-B98F-209DA1A4AD5E}" type="sibTrans" cxnId="{37419559-DD14-4E94-A039-51A5BEF1B6BB}">
      <dgm:prSet/>
      <dgm:spPr/>
      <dgm:t>
        <a:bodyPr/>
        <a:lstStyle/>
        <a:p>
          <a:endParaRPr lang="vi-VN"/>
        </a:p>
      </dgm:t>
    </dgm:pt>
    <dgm:pt modelId="{5028873B-0073-4921-B88C-8777FB4722A8}">
      <dgm:prSet/>
      <dgm:spPr/>
      <dgm:t>
        <a:bodyPr/>
        <a:lstStyle/>
        <a:p>
          <a:pPr rtl="0"/>
          <a:r>
            <a:rPr lang="vi-VN" smtClean="0"/>
            <a:t>Mua hàng</a:t>
          </a:r>
          <a:endParaRPr lang="vi-VN"/>
        </a:p>
      </dgm:t>
    </dgm:pt>
    <dgm:pt modelId="{FF22A9C6-1566-4699-97D2-54CFFDCF75D0}" type="parTrans" cxnId="{557CCB8D-B0DB-4AB5-8770-9468F60C7AFD}">
      <dgm:prSet/>
      <dgm:spPr/>
      <dgm:t>
        <a:bodyPr/>
        <a:lstStyle/>
        <a:p>
          <a:endParaRPr lang="vi-VN"/>
        </a:p>
      </dgm:t>
    </dgm:pt>
    <dgm:pt modelId="{675DB132-CE34-448A-BC21-28E5FB7430E0}" type="sibTrans" cxnId="{557CCB8D-B0DB-4AB5-8770-9468F60C7AFD}">
      <dgm:prSet/>
      <dgm:spPr/>
      <dgm:t>
        <a:bodyPr/>
        <a:lstStyle/>
        <a:p>
          <a:endParaRPr lang="vi-VN"/>
        </a:p>
      </dgm:t>
    </dgm:pt>
    <dgm:pt modelId="{23504624-B7C4-4B3F-9586-4A80D52A6B6D}">
      <dgm:prSet/>
      <dgm:spPr/>
      <dgm:t>
        <a:bodyPr/>
        <a:lstStyle/>
        <a:p>
          <a:pPr rtl="0"/>
          <a:r>
            <a:rPr lang="vi-VN" smtClean="0"/>
            <a:t>Tìm kiếm sản phẩm</a:t>
          </a:r>
          <a:endParaRPr lang="vi-VN"/>
        </a:p>
      </dgm:t>
    </dgm:pt>
    <dgm:pt modelId="{359EBC2F-7DDE-4ACC-8E56-FF467683AE40}" type="parTrans" cxnId="{A0C050F6-11E2-44B1-B2CC-C56ED7919DEE}">
      <dgm:prSet/>
      <dgm:spPr/>
      <dgm:t>
        <a:bodyPr/>
        <a:lstStyle/>
        <a:p>
          <a:endParaRPr lang="vi-VN"/>
        </a:p>
      </dgm:t>
    </dgm:pt>
    <dgm:pt modelId="{F93D54D2-07F1-4FED-A20F-B7E79741183A}" type="sibTrans" cxnId="{A0C050F6-11E2-44B1-B2CC-C56ED7919DEE}">
      <dgm:prSet/>
      <dgm:spPr/>
      <dgm:t>
        <a:bodyPr/>
        <a:lstStyle/>
        <a:p>
          <a:endParaRPr lang="vi-VN"/>
        </a:p>
      </dgm:t>
    </dgm:pt>
    <dgm:pt modelId="{367A3DC5-EC53-4597-9A12-62C8DC3E9C22}">
      <dgm:prSet/>
      <dgm:spPr/>
      <dgm:t>
        <a:bodyPr/>
        <a:lstStyle/>
        <a:p>
          <a:pPr rtl="0"/>
          <a:r>
            <a:rPr lang="vi-VN" smtClean="0"/>
            <a:t>Xem chi tiết sản phẩm</a:t>
          </a:r>
          <a:endParaRPr lang="vi-VN"/>
        </a:p>
      </dgm:t>
    </dgm:pt>
    <dgm:pt modelId="{84BB50EA-B12B-4735-B7DC-9A990975337A}" type="parTrans" cxnId="{E2AC7F57-99F2-41B9-AA1C-03A1004713E8}">
      <dgm:prSet/>
      <dgm:spPr/>
      <dgm:t>
        <a:bodyPr/>
        <a:lstStyle/>
        <a:p>
          <a:endParaRPr lang="vi-VN"/>
        </a:p>
      </dgm:t>
    </dgm:pt>
    <dgm:pt modelId="{8E527D12-91F0-44D7-8C08-D619B9086D43}" type="sibTrans" cxnId="{E2AC7F57-99F2-41B9-AA1C-03A1004713E8}">
      <dgm:prSet/>
      <dgm:spPr/>
      <dgm:t>
        <a:bodyPr/>
        <a:lstStyle/>
        <a:p>
          <a:endParaRPr lang="vi-VN"/>
        </a:p>
      </dgm:t>
    </dgm:pt>
    <dgm:pt modelId="{6BA4FD70-258A-479E-88DA-09272B401359}">
      <dgm:prSet/>
      <dgm:spPr/>
      <dgm:t>
        <a:bodyPr/>
        <a:lstStyle/>
        <a:p>
          <a:pPr rtl="0"/>
          <a:r>
            <a:rPr lang="vi-VN" smtClean="0"/>
            <a:t>Quản lý danh sách yêu thích</a:t>
          </a:r>
          <a:endParaRPr lang="vi-VN"/>
        </a:p>
      </dgm:t>
    </dgm:pt>
    <dgm:pt modelId="{A7B3FD40-7740-4BEA-9FC8-03285387E2C4}" type="parTrans" cxnId="{98D356B2-7193-4348-918E-46F9BF9F1142}">
      <dgm:prSet/>
      <dgm:spPr/>
      <dgm:t>
        <a:bodyPr/>
        <a:lstStyle/>
        <a:p>
          <a:endParaRPr lang="vi-VN"/>
        </a:p>
      </dgm:t>
    </dgm:pt>
    <dgm:pt modelId="{69134A10-3DE4-4042-B762-728272D3A9AA}" type="sibTrans" cxnId="{98D356B2-7193-4348-918E-46F9BF9F1142}">
      <dgm:prSet/>
      <dgm:spPr/>
      <dgm:t>
        <a:bodyPr/>
        <a:lstStyle/>
        <a:p>
          <a:endParaRPr lang="vi-VN"/>
        </a:p>
      </dgm:t>
    </dgm:pt>
    <dgm:pt modelId="{C6C76AFC-D089-4027-A72F-800C1C386B10}">
      <dgm:prSet/>
      <dgm:spPr/>
      <dgm:t>
        <a:bodyPr/>
        <a:lstStyle/>
        <a:p>
          <a:pPr rtl="0"/>
          <a:r>
            <a:rPr lang="vi-VN" smtClean="0"/>
            <a:t>Quản lý giỏ hàng</a:t>
          </a:r>
          <a:endParaRPr lang="vi-VN"/>
        </a:p>
      </dgm:t>
    </dgm:pt>
    <dgm:pt modelId="{FFBCA9AC-1A95-4CC8-B8E6-9194D91C5FA3}" type="parTrans" cxnId="{18E1EF40-4626-4EFA-868D-A27ACF7D2C54}">
      <dgm:prSet/>
      <dgm:spPr/>
      <dgm:t>
        <a:bodyPr/>
        <a:lstStyle/>
        <a:p>
          <a:endParaRPr lang="vi-VN"/>
        </a:p>
      </dgm:t>
    </dgm:pt>
    <dgm:pt modelId="{10724D55-3115-4AC6-9CC7-B77E0465B352}" type="sibTrans" cxnId="{18E1EF40-4626-4EFA-868D-A27ACF7D2C54}">
      <dgm:prSet/>
      <dgm:spPr/>
      <dgm:t>
        <a:bodyPr/>
        <a:lstStyle/>
        <a:p>
          <a:endParaRPr lang="vi-VN"/>
        </a:p>
      </dgm:t>
    </dgm:pt>
    <dgm:pt modelId="{A9927B71-0D84-434A-9B91-FF4A5A02DC77}">
      <dgm:prSet/>
      <dgm:spPr/>
      <dgm:t>
        <a:bodyPr/>
        <a:lstStyle/>
        <a:p>
          <a:pPr rtl="0"/>
          <a:r>
            <a:rPr lang="vi-VN" smtClean="0"/>
            <a:t>Tiến hành thanh toán</a:t>
          </a:r>
          <a:endParaRPr lang="vi-VN"/>
        </a:p>
      </dgm:t>
    </dgm:pt>
    <dgm:pt modelId="{AC5F6510-15EA-478E-99A0-79AC1DADF2FC}" type="parTrans" cxnId="{872AFCBF-201C-4792-9C65-635D62858D45}">
      <dgm:prSet/>
      <dgm:spPr/>
      <dgm:t>
        <a:bodyPr/>
        <a:lstStyle/>
        <a:p>
          <a:endParaRPr lang="vi-VN"/>
        </a:p>
      </dgm:t>
    </dgm:pt>
    <dgm:pt modelId="{FFB8A4EA-5074-4370-8CC9-93039887DFCD}" type="sibTrans" cxnId="{872AFCBF-201C-4792-9C65-635D62858D45}">
      <dgm:prSet/>
      <dgm:spPr/>
      <dgm:t>
        <a:bodyPr/>
        <a:lstStyle/>
        <a:p>
          <a:endParaRPr lang="vi-VN"/>
        </a:p>
      </dgm:t>
    </dgm:pt>
    <dgm:pt modelId="{01173F1B-2E44-43E0-9E92-16ABCCD71560}">
      <dgm:prSet/>
      <dgm:spPr/>
      <dgm:t>
        <a:bodyPr/>
        <a:lstStyle/>
        <a:p>
          <a:pPr rtl="0"/>
          <a:r>
            <a:rPr lang="vi-VN" smtClean="0"/>
            <a:t>Theo dõi đơn hàng</a:t>
          </a:r>
          <a:endParaRPr lang="vi-VN"/>
        </a:p>
      </dgm:t>
    </dgm:pt>
    <dgm:pt modelId="{E76E0FB9-DB83-49F4-8C79-75AAE903AFBE}" type="parTrans" cxnId="{7B4DFE52-2011-4A25-BE1A-A4875AF4B53E}">
      <dgm:prSet/>
      <dgm:spPr/>
      <dgm:t>
        <a:bodyPr/>
        <a:lstStyle/>
        <a:p>
          <a:endParaRPr lang="vi-VN"/>
        </a:p>
      </dgm:t>
    </dgm:pt>
    <dgm:pt modelId="{9DEA0C89-1258-40A6-B3AF-EB8E5E404BB6}" type="sibTrans" cxnId="{7B4DFE52-2011-4A25-BE1A-A4875AF4B53E}">
      <dgm:prSet/>
      <dgm:spPr/>
      <dgm:t>
        <a:bodyPr/>
        <a:lstStyle/>
        <a:p>
          <a:endParaRPr lang="vi-VN"/>
        </a:p>
      </dgm:t>
    </dgm:pt>
    <dgm:pt modelId="{BCB015D3-ED4F-4669-BA6C-75F216D62DB0}">
      <dgm:prSet/>
      <dgm:spPr/>
      <dgm:t>
        <a:bodyPr/>
        <a:lstStyle/>
        <a:p>
          <a:pPr rtl="0"/>
          <a:r>
            <a:rPr lang="vi-VN" smtClean="0"/>
            <a:t>Review sản phẩm</a:t>
          </a:r>
          <a:endParaRPr lang="vi-VN"/>
        </a:p>
      </dgm:t>
    </dgm:pt>
    <dgm:pt modelId="{977A28FB-3A93-4353-B7B0-A88CE575854C}" type="parTrans" cxnId="{A002938D-4B66-46FA-9BB3-05FBD398DC02}">
      <dgm:prSet/>
      <dgm:spPr/>
      <dgm:t>
        <a:bodyPr/>
        <a:lstStyle/>
        <a:p>
          <a:endParaRPr lang="vi-VN"/>
        </a:p>
      </dgm:t>
    </dgm:pt>
    <dgm:pt modelId="{30ADAA96-1D57-4A09-80F0-926E788DF5E6}" type="sibTrans" cxnId="{A002938D-4B66-46FA-9BB3-05FBD398DC02}">
      <dgm:prSet/>
      <dgm:spPr/>
      <dgm:t>
        <a:bodyPr/>
        <a:lstStyle/>
        <a:p>
          <a:endParaRPr lang="vi-VN"/>
        </a:p>
      </dgm:t>
    </dgm:pt>
    <dgm:pt modelId="{B5413373-E2DC-48FE-8603-7931C34FF5E3}">
      <dgm:prSet/>
      <dgm:spPr/>
      <dgm:t>
        <a:bodyPr/>
        <a:lstStyle/>
        <a:p>
          <a:pPr rtl="0"/>
          <a:r>
            <a:rPr lang="vi-VN" smtClean="0"/>
            <a:t>Quản lý tài khoản</a:t>
          </a:r>
          <a:endParaRPr lang="vi-VN"/>
        </a:p>
      </dgm:t>
    </dgm:pt>
    <dgm:pt modelId="{C2CDCB82-EBD0-4083-BD1D-3702368DCAFE}" type="parTrans" cxnId="{189940E9-5B80-4CFC-9BDC-451519EDCA40}">
      <dgm:prSet/>
      <dgm:spPr/>
      <dgm:t>
        <a:bodyPr/>
        <a:lstStyle/>
        <a:p>
          <a:endParaRPr lang="vi-VN"/>
        </a:p>
      </dgm:t>
    </dgm:pt>
    <dgm:pt modelId="{90225BC3-C86A-456F-936C-A7D9D0CD917D}" type="sibTrans" cxnId="{189940E9-5B80-4CFC-9BDC-451519EDCA40}">
      <dgm:prSet/>
      <dgm:spPr/>
      <dgm:t>
        <a:bodyPr/>
        <a:lstStyle/>
        <a:p>
          <a:endParaRPr lang="vi-VN"/>
        </a:p>
      </dgm:t>
    </dgm:pt>
    <dgm:pt modelId="{A0D0D709-1D73-4631-A52D-39C18BDB1F5D}">
      <dgm:prSet/>
      <dgm:spPr/>
      <dgm:t>
        <a:bodyPr/>
        <a:lstStyle/>
        <a:p>
          <a:pPr rtl="0"/>
          <a:r>
            <a:rPr lang="vi-VN" smtClean="0"/>
            <a:t>Đổi mật khẩu</a:t>
          </a:r>
          <a:endParaRPr lang="vi-VN"/>
        </a:p>
      </dgm:t>
    </dgm:pt>
    <dgm:pt modelId="{C107A918-8FFD-407B-8370-48DA7C76019D}" type="parTrans" cxnId="{32D237E5-CDED-4DAB-B9E5-719C69657EF6}">
      <dgm:prSet/>
      <dgm:spPr/>
      <dgm:t>
        <a:bodyPr/>
        <a:lstStyle/>
        <a:p>
          <a:endParaRPr lang="vi-VN"/>
        </a:p>
      </dgm:t>
    </dgm:pt>
    <dgm:pt modelId="{7A40D3D3-C3E1-43F6-B937-B52E97D83868}" type="sibTrans" cxnId="{32D237E5-CDED-4DAB-B9E5-719C69657EF6}">
      <dgm:prSet/>
      <dgm:spPr/>
      <dgm:t>
        <a:bodyPr/>
        <a:lstStyle/>
        <a:p>
          <a:endParaRPr lang="vi-VN"/>
        </a:p>
      </dgm:t>
    </dgm:pt>
    <dgm:pt modelId="{2178782D-0875-4329-9FDF-71015091626A}">
      <dgm:prSet/>
      <dgm:spPr/>
      <dgm:t>
        <a:bodyPr/>
        <a:lstStyle/>
        <a:p>
          <a:pPr rtl="0"/>
          <a:r>
            <a:rPr lang="vi-VN" smtClean="0"/>
            <a:t>Lấy lại mật khẩu</a:t>
          </a:r>
          <a:endParaRPr lang="vi-VN"/>
        </a:p>
      </dgm:t>
    </dgm:pt>
    <dgm:pt modelId="{2DDF237A-B41C-45F0-838B-E9AABC79CF4D}" type="parTrans" cxnId="{85699D64-D4AD-4B4F-AEF4-2B2520226A1D}">
      <dgm:prSet/>
      <dgm:spPr/>
      <dgm:t>
        <a:bodyPr/>
        <a:lstStyle/>
        <a:p>
          <a:endParaRPr lang="vi-VN"/>
        </a:p>
      </dgm:t>
    </dgm:pt>
    <dgm:pt modelId="{BF252516-A483-427D-B579-22F53E1CEA8E}" type="sibTrans" cxnId="{85699D64-D4AD-4B4F-AEF4-2B2520226A1D}">
      <dgm:prSet/>
      <dgm:spPr/>
      <dgm:t>
        <a:bodyPr/>
        <a:lstStyle/>
        <a:p>
          <a:endParaRPr lang="vi-VN"/>
        </a:p>
      </dgm:t>
    </dgm:pt>
    <dgm:pt modelId="{08B97756-983F-4903-ADE6-66D63184343B}">
      <dgm:prSet/>
      <dgm:spPr/>
      <dgm:t>
        <a:bodyPr/>
        <a:lstStyle/>
        <a:p>
          <a:pPr rtl="0"/>
          <a:r>
            <a:rPr lang="vi-VN" smtClean="0"/>
            <a:t>Cập nhật profile</a:t>
          </a:r>
          <a:endParaRPr lang="vi-VN"/>
        </a:p>
      </dgm:t>
    </dgm:pt>
    <dgm:pt modelId="{9CD276B9-67BB-4DB3-BEA0-88DAA8CD8D3A}" type="parTrans" cxnId="{49B785D8-DBCA-4F2A-9AFD-29F38370CCC5}">
      <dgm:prSet/>
      <dgm:spPr/>
      <dgm:t>
        <a:bodyPr/>
        <a:lstStyle/>
        <a:p>
          <a:endParaRPr lang="vi-VN"/>
        </a:p>
      </dgm:t>
    </dgm:pt>
    <dgm:pt modelId="{53E321BB-8AFC-4A65-9A9F-2CEF9329A52B}" type="sibTrans" cxnId="{49B785D8-DBCA-4F2A-9AFD-29F38370CCC5}">
      <dgm:prSet/>
      <dgm:spPr/>
      <dgm:t>
        <a:bodyPr/>
        <a:lstStyle/>
        <a:p>
          <a:endParaRPr lang="vi-VN"/>
        </a:p>
      </dgm:t>
    </dgm:pt>
    <dgm:pt modelId="{9A5DEB88-4DAD-467A-A9C7-C4B527DA4818}">
      <dgm:prSet/>
      <dgm:spPr/>
      <dgm:t>
        <a:bodyPr/>
        <a:lstStyle/>
        <a:p>
          <a:pPr rtl="0"/>
          <a:r>
            <a:rPr lang="vi-VN" smtClean="0"/>
            <a:t>Xem dashboard</a:t>
          </a:r>
          <a:endParaRPr lang="vi-VN"/>
        </a:p>
      </dgm:t>
    </dgm:pt>
    <dgm:pt modelId="{252C3F30-2212-471B-A476-81F94CA52E91}" type="parTrans" cxnId="{5FDA5A6C-F467-46AF-8DBA-EF30CB002AC8}">
      <dgm:prSet/>
      <dgm:spPr/>
      <dgm:t>
        <a:bodyPr/>
        <a:lstStyle/>
        <a:p>
          <a:endParaRPr lang="vi-VN"/>
        </a:p>
      </dgm:t>
    </dgm:pt>
    <dgm:pt modelId="{466A63B3-AA12-461C-9062-EEE77CBC8D89}" type="sibTrans" cxnId="{5FDA5A6C-F467-46AF-8DBA-EF30CB002AC8}">
      <dgm:prSet/>
      <dgm:spPr/>
      <dgm:t>
        <a:bodyPr/>
        <a:lstStyle/>
        <a:p>
          <a:endParaRPr lang="vi-VN"/>
        </a:p>
      </dgm:t>
    </dgm:pt>
    <dgm:pt modelId="{924EB9F6-DE1D-4E18-A6C8-7B86675DC153}">
      <dgm:prSet/>
      <dgm:spPr/>
      <dgm:t>
        <a:bodyPr/>
        <a:lstStyle/>
        <a:p>
          <a:pPr rtl="0"/>
          <a:r>
            <a:rPr lang="vi-VN" smtClean="0"/>
            <a:t>Quản lý sản phẩm,danh mục,phụ danh mục</a:t>
          </a:r>
          <a:endParaRPr lang="vi-VN"/>
        </a:p>
      </dgm:t>
    </dgm:pt>
    <dgm:pt modelId="{B6B6FAC3-4715-4790-B63C-B30E21C5D1B9}" type="parTrans" cxnId="{2C9D9CDB-3738-4B6B-B7FE-51402F05168A}">
      <dgm:prSet/>
      <dgm:spPr/>
      <dgm:t>
        <a:bodyPr/>
        <a:lstStyle/>
        <a:p>
          <a:endParaRPr lang="vi-VN"/>
        </a:p>
      </dgm:t>
    </dgm:pt>
    <dgm:pt modelId="{7C422C6B-5F54-4AE9-A1BF-0375A7BE275D}" type="sibTrans" cxnId="{2C9D9CDB-3738-4B6B-B7FE-51402F05168A}">
      <dgm:prSet/>
      <dgm:spPr/>
      <dgm:t>
        <a:bodyPr/>
        <a:lstStyle/>
        <a:p>
          <a:endParaRPr lang="vi-VN"/>
        </a:p>
      </dgm:t>
    </dgm:pt>
    <dgm:pt modelId="{E593CC34-7472-4A0D-871C-00E7A7275CC3}">
      <dgm:prSet/>
      <dgm:spPr/>
      <dgm:t>
        <a:bodyPr/>
        <a:lstStyle/>
        <a:p>
          <a:pPr rtl="0"/>
          <a:r>
            <a:rPr lang="vi-VN" smtClean="0"/>
            <a:t>Thêm</a:t>
          </a:r>
          <a:endParaRPr lang="vi-VN"/>
        </a:p>
      </dgm:t>
    </dgm:pt>
    <dgm:pt modelId="{3100363F-94D9-433A-83A8-153422B13BE6}" type="parTrans" cxnId="{4DF59FBC-6888-46B4-8AAC-AB1B237867DE}">
      <dgm:prSet/>
      <dgm:spPr/>
      <dgm:t>
        <a:bodyPr/>
        <a:lstStyle/>
        <a:p>
          <a:endParaRPr lang="vi-VN"/>
        </a:p>
      </dgm:t>
    </dgm:pt>
    <dgm:pt modelId="{E8466EE1-1392-4A73-BE7B-172E2A11E1DD}" type="sibTrans" cxnId="{4DF59FBC-6888-46B4-8AAC-AB1B237867DE}">
      <dgm:prSet/>
      <dgm:spPr/>
      <dgm:t>
        <a:bodyPr/>
        <a:lstStyle/>
        <a:p>
          <a:endParaRPr lang="vi-VN"/>
        </a:p>
      </dgm:t>
    </dgm:pt>
    <dgm:pt modelId="{1798A846-A99A-4FB7-8819-265C173336FA}">
      <dgm:prSet/>
      <dgm:spPr/>
      <dgm:t>
        <a:bodyPr/>
        <a:lstStyle/>
        <a:p>
          <a:pPr rtl="0"/>
          <a:r>
            <a:rPr lang="vi-VN" smtClean="0"/>
            <a:t>Cập nhật</a:t>
          </a:r>
          <a:endParaRPr lang="vi-VN"/>
        </a:p>
      </dgm:t>
    </dgm:pt>
    <dgm:pt modelId="{6BAE9E55-F323-4D94-8A69-312BA66616FD}" type="parTrans" cxnId="{E5F59D23-C2D3-44C6-829A-D9B689A99583}">
      <dgm:prSet/>
      <dgm:spPr/>
      <dgm:t>
        <a:bodyPr/>
        <a:lstStyle/>
        <a:p>
          <a:endParaRPr lang="vi-VN"/>
        </a:p>
      </dgm:t>
    </dgm:pt>
    <dgm:pt modelId="{05C8B9B1-4218-44A4-8BAA-813B840AE9C7}" type="sibTrans" cxnId="{E5F59D23-C2D3-44C6-829A-D9B689A99583}">
      <dgm:prSet/>
      <dgm:spPr/>
      <dgm:t>
        <a:bodyPr/>
        <a:lstStyle/>
        <a:p>
          <a:endParaRPr lang="vi-VN"/>
        </a:p>
      </dgm:t>
    </dgm:pt>
    <dgm:pt modelId="{6066A94D-4DBE-454A-B453-BED3ED8AF408}">
      <dgm:prSet/>
      <dgm:spPr/>
      <dgm:t>
        <a:bodyPr/>
        <a:lstStyle/>
        <a:p>
          <a:pPr rtl="0"/>
          <a:r>
            <a:rPr lang="vi-VN" smtClean="0"/>
            <a:t>Ngừng kinh doanh</a:t>
          </a:r>
          <a:endParaRPr lang="vi-VN"/>
        </a:p>
      </dgm:t>
    </dgm:pt>
    <dgm:pt modelId="{48B6565F-7C88-4080-BAA9-3C5BD0233F0D}" type="parTrans" cxnId="{6490BEFD-2A05-4701-8205-0DD72B9A86EF}">
      <dgm:prSet/>
      <dgm:spPr/>
      <dgm:t>
        <a:bodyPr/>
        <a:lstStyle/>
        <a:p>
          <a:endParaRPr lang="vi-VN"/>
        </a:p>
      </dgm:t>
    </dgm:pt>
    <dgm:pt modelId="{4A7BF25F-2D1C-4583-B1C9-E1FFB1D51DBF}" type="sibTrans" cxnId="{6490BEFD-2A05-4701-8205-0DD72B9A86EF}">
      <dgm:prSet/>
      <dgm:spPr/>
      <dgm:t>
        <a:bodyPr/>
        <a:lstStyle/>
        <a:p>
          <a:endParaRPr lang="vi-VN"/>
        </a:p>
      </dgm:t>
    </dgm:pt>
    <dgm:pt modelId="{5BC7ECD9-4FD2-44BC-8D57-1A041703089C}">
      <dgm:prSet/>
      <dgm:spPr/>
      <dgm:t>
        <a:bodyPr/>
        <a:lstStyle/>
        <a:p>
          <a:pPr rtl="0"/>
          <a:r>
            <a:rPr lang="vi-VN" smtClean="0"/>
            <a:t>Quản lý đơn hàng</a:t>
          </a:r>
          <a:endParaRPr lang="vi-VN"/>
        </a:p>
      </dgm:t>
    </dgm:pt>
    <dgm:pt modelId="{6CC46AE7-6915-410D-8DE6-CF89936F0317}" type="parTrans" cxnId="{79225397-0301-4750-AD47-6BC29633EF51}">
      <dgm:prSet/>
      <dgm:spPr/>
      <dgm:t>
        <a:bodyPr/>
        <a:lstStyle/>
        <a:p>
          <a:endParaRPr lang="vi-VN"/>
        </a:p>
      </dgm:t>
    </dgm:pt>
    <dgm:pt modelId="{534E47EB-72D0-4D5C-9AFA-833137172008}" type="sibTrans" cxnId="{79225397-0301-4750-AD47-6BC29633EF51}">
      <dgm:prSet/>
      <dgm:spPr/>
      <dgm:t>
        <a:bodyPr/>
        <a:lstStyle/>
        <a:p>
          <a:endParaRPr lang="vi-VN"/>
        </a:p>
      </dgm:t>
    </dgm:pt>
    <dgm:pt modelId="{D697BB84-40EF-42D1-9063-67FB02F705AA}">
      <dgm:prSet/>
      <dgm:spPr/>
      <dgm:t>
        <a:bodyPr/>
        <a:lstStyle/>
        <a:p>
          <a:pPr rtl="0"/>
          <a:r>
            <a:rPr lang="vi-VN" smtClean="0"/>
            <a:t>Cập nhật</a:t>
          </a:r>
          <a:endParaRPr lang="vi-VN"/>
        </a:p>
      </dgm:t>
    </dgm:pt>
    <dgm:pt modelId="{BE97B01F-6E46-47ED-B1EE-DB21F947246E}" type="parTrans" cxnId="{54F4C799-5A67-4F4E-8C6A-40275232572C}">
      <dgm:prSet/>
      <dgm:spPr/>
      <dgm:t>
        <a:bodyPr/>
        <a:lstStyle/>
        <a:p>
          <a:endParaRPr lang="vi-VN"/>
        </a:p>
      </dgm:t>
    </dgm:pt>
    <dgm:pt modelId="{5BB76075-609A-4073-A3D0-E817CBBFA5F1}" type="sibTrans" cxnId="{54F4C799-5A67-4F4E-8C6A-40275232572C}">
      <dgm:prSet/>
      <dgm:spPr/>
      <dgm:t>
        <a:bodyPr/>
        <a:lstStyle/>
        <a:p>
          <a:endParaRPr lang="vi-VN"/>
        </a:p>
      </dgm:t>
    </dgm:pt>
    <dgm:pt modelId="{F86CADC2-4F44-481F-AB72-3F1B17DC7D87}">
      <dgm:prSet/>
      <dgm:spPr/>
      <dgm:t>
        <a:bodyPr/>
        <a:lstStyle/>
        <a:p>
          <a:pPr rtl="0"/>
          <a:r>
            <a:rPr lang="vi-VN" smtClean="0"/>
            <a:t>Xoá</a:t>
          </a:r>
          <a:endParaRPr lang="vi-VN"/>
        </a:p>
      </dgm:t>
    </dgm:pt>
    <dgm:pt modelId="{7247A882-9E31-4087-94CF-6A0F709A9A62}" type="parTrans" cxnId="{1BDC9E44-818D-44C0-AA21-A6CF9E4064C4}">
      <dgm:prSet/>
      <dgm:spPr/>
      <dgm:t>
        <a:bodyPr/>
        <a:lstStyle/>
        <a:p>
          <a:endParaRPr lang="vi-VN"/>
        </a:p>
      </dgm:t>
    </dgm:pt>
    <dgm:pt modelId="{283E3F18-0255-422D-85F7-2EB88FAA0D21}" type="sibTrans" cxnId="{1BDC9E44-818D-44C0-AA21-A6CF9E4064C4}">
      <dgm:prSet/>
      <dgm:spPr/>
      <dgm:t>
        <a:bodyPr/>
        <a:lstStyle/>
        <a:p>
          <a:endParaRPr lang="vi-VN"/>
        </a:p>
      </dgm:t>
    </dgm:pt>
    <dgm:pt modelId="{38A47FC0-443D-43EF-965F-11BBF9133D65}">
      <dgm:prSet/>
      <dgm:spPr/>
      <dgm:t>
        <a:bodyPr/>
        <a:lstStyle/>
        <a:p>
          <a:pPr rtl="0"/>
          <a:r>
            <a:rPr lang="vi-VN" smtClean="0"/>
            <a:t>Quản lý người dùng</a:t>
          </a:r>
          <a:endParaRPr lang="vi-VN"/>
        </a:p>
      </dgm:t>
    </dgm:pt>
    <dgm:pt modelId="{D0158497-5C13-4F78-A09B-94F5DD2571B1}" type="parTrans" cxnId="{9D430ECB-3152-4583-B492-C0E986D7F757}">
      <dgm:prSet/>
      <dgm:spPr/>
      <dgm:t>
        <a:bodyPr/>
        <a:lstStyle/>
        <a:p>
          <a:endParaRPr lang="vi-VN"/>
        </a:p>
      </dgm:t>
    </dgm:pt>
    <dgm:pt modelId="{779CE4CE-BDB0-448A-A3BC-F25F933DE37A}" type="sibTrans" cxnId="{9D430ECB-3152-4583-B492-C0E986D7F757}">
      <dgm:prSet/>
      <dgm:spPr/>
      <dgm:t>
        <a:bodyPr/>
        <a:lstStyle/>
        <a:p>
          <a:endParaRPr lang="vi-VN"/>
        </a:p>
      </dgm:t>
    </dgm:pt>
    <dgm:pt modelId="{558304F8-E3FF-4A27-A2E3-BCE37A808E9D}">
      <dgm:prSet/>
      <dgm:spPr/>
      <dgm:t>
        <a:bodyPr/>
        <a:lstStyle/>
        <a:p>
          <a:pPr rtl="0"/>
          <a:r>
            <a:rPr lang="vi-VN" smtClean="0"/>
            <a:t>Cập nhật</a:t>
          </a:r>
          <a:endParaRPr lang="vi-VN"/>
        </a:p>
      </dgm:t>
    </dgm:pt>
    <dgm:pt modelId="{98BFBED9-B6D8-4126-B244-58228F1AC670}" type="parTrans" cxnId="{FEC7BCB7-D4FC-4746-98B7-F18B9D2BC260}">
      <dgm:prSet/>
      <dgm:spPr/>
      <dgm:t>
        <a:bodyPr/>
        <a:lstStyle/>
        <a:p>
          <a:endParaRPr lang="vi-VN"/>
        </a:p>
      </dgm:t>
    </dgm:pt>
    <dgm:pt modelId="{2DAF1F33-1F87-45B5-90F5-9D2330350634}" type="sibTrans" cxnId="{FEC7BCB7-D4FC-4746-98B7-F18B9D2BC260}">
      <dgm:prSet/>
      <dgm:spPr/>
      <dgm:t>
        <a:bodyPr/>
        <a:lstStyle/>
        <a:p>
          <a:endParaRPr lang="vi-VN"/>
        </a:p>
      </dgm:t>
    </dgm:pt>
    <dgm:pt modelId="{B063950D-0A39-4DF1-90F2-E4DC6AA2D644}">
      <dgm:prSet/>
      <dgm:spPr/>
      <dgm:t>
        <a:bodyPr/>
        <a:lstStyle/>
        <a:p>
          <a:pPr rtl="0"/>
          <a:r>
            <a:rPr lang="vi-VN" smtClean="0"/>
            <a:t>Xoá</a:t>
          </a:r>
          <a:endParaRPr lang="vi-VN"/>
        </a:p>
      </dgm:t>
    </dgm:pt>
    <dgm:pt modelId="{C3F45817-9CD2-4C06-9AA7-BD9F5F74A62A}" type="parTrans" cxnId="{29CCDEAA-77AD-4AF7-9416-203A38C55B28}">
      <dgm:prSet/>
      <dgm:spPr/>
      <dgm:t>
        <a:bodyPr/>
        <a:lstStyle/>
        <a:p>
          <a:endParaRPr lang="vi-VN"/>
        </a:p>
      </dgm:t>
    </dgm:pt>
    <dgm:pt modelId="{FDD3C298-D542-4DC4-A942-411925488E9D}" type="sibTrans" cxnId="{29CCDEAA-77AD-4AF7-9416-203A38C55B28}">
      <dgm:prSet/>
      <dgm:spPr/>
      <dgm:t>
        <a:bodyPr/>
        <a:lstStyle/>
        <a:p>
          <a:endParaRPr lang="vi-VN"/>
        </a:p>
      </dgm:t>
    </dgm:pt>
    <dgm:pt modelId="{96A53CE1-04BF-4B52-968F-2539B522940A}">
      <dgm:prSet/>
      <dgm:spPr/>
      <dgm:t>
        <a:bodyPr/>
        <a:lstStyle/>
        <a:p>
          <a:pPr rtl="0"/>
          <a:r>
            <a:rPr lang="vi-VN" smtClean="0"/>
            <a:t>Quản lý review</a:t>
          </a:r>
          <a:endParaRPr lang="vi-VN"/>
        </a:p>
      </dgm:t>
    </dgm:pt>
    <dgm:pt modelId="{65475FE9-0338-47FD-A39B-1C11EAA63D20}" type="parTrans" cxnId="{20C9C9E1-A46D-4E63-9070-0A2960E2A40C}">
      <dgm:prSet/>
      <dgm:spPr/>
      <dgm:t>
        <a:bodyPr/>
        <a:lstStyle/>
        <a:p>
          <a:endParaRPr lang="vi-VN"/>
        </a:p>
      </dgm:t>
    </dgm:pt>
    <dgm:pt modelId="{3BF82416-42F0-4E88-870F-8C9891C0F3D6}" type="sibTrans" cxnId="{20C9C9E1-A46D-4E63-9070-0A2960E2A40C}">
      <dgm:prSet/>
      <dgm:spPr/>
      <dgm:t>
        <a:bodyPr/>
        <a:lstStyle/>
        <a:p>
          <a:endParaRPr lang="vi-VN"/>
        </a:p>
      </dgm:t>
    </dgm:pt>
    <dgm:pt modelId="{9452411D-7A3C-4889-8676-5002B2BCB334}">
      <dgm:prSet/>
      <dgm:spPr/>
      <dgm:t>
        <a:bodyPr/>
        <a:lstStyle/>
        <a:p>
          <a:pPr rtl="0"/>
          <a:r>
            <a:rPr lang="vi-VN" smtClean="0"/>
            <a:t>Tìm kiếm</a:t>
          </a:r>
          <a:endParaRPr lang="vi-VN"/>
        </a:p>
      </dgm:t>
    </dgm:pt>
    <dgm:pt modelId="{EE7356BF-643B-4D81-9FA2-E25FEB8E140D}" type="parTrans" cxnId="{20807DB3-6018-4BED-AA7A-D191EB1FDB3A}">
      <dgm:prSet/>
      <dgm:spPr/>
      <dgm:t>
        <a:bodyPr/>
        <a:lstStyle/>
        <a:p>
          <a:endParaRPr lang="vi-VN"/>
        </a:p>
      </dgm:t>
    </dgm:pt>
    <dgm:pt modelId="{AB05EA23-5DC0-47BA-ACEB-FD9A4BF96D0C}" type="sibTrans" cxnId="{20807DB3-6018-4BED-AA7A-D191EB1FDB3A}">
      <dgm:prSet/>
      <dgm:spPr/>
      <dgm:t>
        <a:bodyPr/>
        <a:lstStyle/>
        <a:p>
          <a:endParaRPr lang="vi-VN"/>
        </a:p>
      </dgm:t>
    </dgm:pt>
    <dgm:pt modelId="{4C4A2BB6-D939-475A-A95F-739ACD0390FF}">
      <dgm:prSet/>
      <dgm:spPr/>
      <dgm:t>
        <a:bodyPr/>
        <a:lstStyle/>
        <a:p>
          <a:pPr rtl="0"/>
          <a:r>
            <a:rPr lang="vi-VN" smtClean="0"/>
            <a:t>Xoá</a:t>
          </a:r>
          <a:endParaRPr lang="vi-VN"/>
        </a:p>
      </dgm:t>
    </dgm:pt>
    <dgm:pt modelId="{8F004368-3A5C-4824-A00F-E902DF8BDAB5}" type="parTrans" cxnId="{0429AFDE-E156-4530-B3C4-82BFED0DC977}">
      <dgm:prSet/>
      <dgm:spPr/>
      <dgm:t>
        <a:bodyPr/>
        <a:lstStyle/>
        <a:p>
          <a:endParaRPr lang="vi-VN"/>
        </a:p>
      </dgm:t>
    </dgm:pt>
    <dgm:pt modelId="{2423D015-256D-4306-A6DD-BA801E221E6B}" type="sibTrans" cxnId="{0429AFDE-E156-4530-B3C4-82BFED0DC977}">
      <dgm:prSet/>
      <dgm:spPr/>
      <dgm:t>
        <a:bodyPr/>
        <a:lstStyle/>
        <a:p>
          <a:endParaRPr lang="vi-VN"/>
        </a:p>
      </dgm:t>
    </dgm:pt>
    <dgm:pt modelId="{F47CCCD9-837E-42B5-B102-D3855762DF46}" type="pres">
      <dgm:prSet presAssocID="{AD974EC0-9DD9-4B4D-8335-C50867D896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D645DA-F49E-4D57-B017-9A9ED8F8641F}" type="pres">
      <dgm:prSet presAssocID="{C553AE84-3DD3-4E59-8F33-868B973283E2}" presName="hierRoot1" presStyleCnt="0">
        <dgm:presLayoutVars>
          <dgm:hierBranch val="init"/>
        </dgm:presLayoutVars>
      </dgm:prSet>
      <dgm:spPr/>
    </dgm:pt>
    <dgm:pt modelId="{CEC77A11-6609-4FF8-8A08-98B5310E073A}" type="pres">
      <dgm:prSet presAssocID="{C553AE84-3DD3-4E59-8F33-868B973283E2}" presName="rootComposite1" presStyleCnt="0"/>
      <dgm:spPr/>
    </dgm:pt>
    <dgm:pt modelId="{E85F681A-F516-4C7E-B7E8-F0788EE1B808}" type="pres">
      <dgm:prSet presAssocID="{C553AE84-3DD3-4E59-8F33-868B973283E2}" presName="rootText1" presStyleLbl="node0" presStyleIdx="0" presStyleCnt="1">
        <dgm:presLayoutVars>
          <dgm:chPref val="3"/>
        </dgm:presLayoutVars>
      </dgm:prSet>
      <dgm:spPr/>
    </dgm:pt>
    <dgm:pt modelId="{0EB81E39-1FB0-44CD-BD65-AA4139BF5781}" type="pres">
      <dgm:prSet presAssocID="{C553AE84-3DD3-4E59-8F33-868B973283E2}" presName="rootConnector1" presStyleLbl="node1" presStyleIdx="0" presStyleCnt="0"/>
      <dgm:spPr/>
    </dgm:pt>
    <dgm:pt modelId="{6704032A-7EB6-43DB-AA8C-96E07BCD27FA}" type="pres">
      <dgm:prSet presAssocID="{C553AE84-3DD3-4E59-8F33-868B973283E2}" presName="hierChild2" presStyleCnt="0"/>
      <dgm:spPr/>
    </dgm:pt>
    <dgm:pt modelId="{FE99B7A2-FB05-41BF-BA90-7086133C486F}" type="pres">
      <dgm:prSet presAssocID="{FE46CDB7-1FD6-40B4-B3DD-23224B33C4D0}" presName="Name37" presStyleLbl="parChTrans1D2" presStyleIdx="0" presStyleCnt="8"/>
      <dgm:spPr/>
    </dgm:pt>
    <dgm:pt modelId="{8C5B9899-F6A7-44EB-BE0E-5971D15BBEBC}" type="pres">
      <dgm:prSet presAssocID="{F5DBDBFC-6994-4653-AB76-BFDE15F4E6C9}" presName="hierRoot2" presStyleCnt="0">
        <dgm:presLayoutVars>
          <dgm:hierBranch val="init"/>
        </dgm:presLayoutVars>
      </dgm:prSet>
      <dgm:spPr/>
    </dgm:pt>
    <dgm:pt modelId="{46007654-434F-4EA4-AAE9-12DE7C7075BE}" type="pres">
      <dgm:prSet presAssocID="{F5DBDBFC-6994-4653-AB76-BFDE15F4E6C9}" presName="rootComposite" presStyleCnt="0"/>
      <dgm:spPr/>
    </dgm:pt>
    <dgm:pt modelId="{6702A8DD-24B5-45BC-AEBB-AF804FD49AA2}" type="pres">
      <dgm:prSet presAssocID="{F5DBDBFC-6994-4653-AB76-BFDE15F4E6C9}" presName="rootText" presStyleLbl="node2" presStyleIdx="0" presStyleCnt="8">
        <dgm:presLayoutVars>
          <dgm:chPref val="3"/>
        </dgm:presLayoutVars>
      </dgm:prSet>
      <dgm:spPr/>
    </dgm:pt>
    <dgm:pt modelId="{1FF2A6AB-66B4-4305-B8A9-E8067AEB5632}" type="pres">
      <dgm:prSet presAssocID="{F5DBDBFC-6994-4653-AB76-BFDE15F4E6C9}" presName="rootConnector" presStyleLbl="node2" presStyleIdx="0" presStyleCnt="8"/>
      <dgm:spPr/>
    </dgm:pt>
    <dgm:pt modelId="{89B30614-8C28-42F4-86F3-C37B952FBAF4}" type="pres">
      <dgm:prSet presAssocID="{F5DBDBFC-6994-4653-AB76-BFDE15F4E6C9}" presName="hierChild4" presStyleCnt="0"/>
      <dgm:spPr/>
    </dgm:pt>
    <dgm:pt modelId="{C054A13E-699F-447B-8BC1-C2288AA105E1}" type="pres">
      <dgm:prSet presAssocID="{F5051031-9F79-4E01-8D1C-5ED142E55F78}" presName="Name37" presStyleLbl="parChTrans1D3" presStyleIdx="0" presStyleCnt="21"/>
      <dgm:spPr/>
    </dgm:pt>
    <dgm:pt modelId="{EF81ABEE-D6EA-4245-AB71-4F3C3BA84AE4}" type="pres">
      <dgm:prSet presAssocID="{4AA62AF5-8D13-4C46-8566-67798BCB9C02}" presName="hierRoot2" presStyleCnt="0">
        <dgm:presLayoutVars>
          <dgm:hierBranch val="init"/>
        </dgm:presLayoutVars>
      </dgm:prSet>
      <dgm:spPr/>
    </dgm:pt>
    <dgm:pt modelId="{640CE613-1D89-494F-B76E-13AD1A587525}" type="pres">
      <dgm:prSet presAssocID="{4AA62AF5-8D13-4C46-8566-67798BCB9C02}" presName="rootComposite" presStyleCnt="0"/>
      <dgm:spPr/>
    </dgm:pt>
    <dgm:pt modelId="{74644790-97C1-4E5A-AB8A-A2151F52DC07}" type="pres">
      <dgm:prSet presAssocID="{4AA62AF5-8D13-4C46-8566-67798BCB9C02}" presName="rootText" presStyleLbl="node3" presStyleIdx="0" presStyleCnt="21">
        <dgm:presLayoutVars>
          <dgm:chPref val="3"/>
        </dgm:presLayoutVars>
      </dgm:prSet>
      <dgm:spPr/>
    </dgm:pt>
    <dgm:pt modelId="{6E646708-8586-40EE-A16B-9C812A707CD6}" type="pres">
      <dgm:prSet presAssocID="{4AA62AF5-8D13-4C46-8566-67798BCB9C02}" presName="rootConnector" presStyleLbl="node3" presStyleIdx="0" presStyleCnt="21"/>
      <dgm:spPr/>
    </dgm:pt>
    <dgm:pt modelId="{82640278-5F2E-47F7-AB19-A5D0F3A90F76}" type="pres">
      <dgm:prSet presAssocID="{4AA62AF5-8D13-4C46-8566-67798BCB9C02}" presName="hierChild4" presStyleCnt="0"/>
      <dgm:spPr/>
    </dgm:pt>
    <dgm:pt modelId="{C5B6B3F8-476B-4A7D-93AD-D58E94EF304E}" type="pres">
      <dgm:prSet presAssocID="{4AA62AF5-8D13-4C46-8566-67798BCB9C02}" presName="hierChild5" presStyleCnt="0"/>
      <dgm:spPr/>
    </dgm:pt>
    <dgm:pt modelId="{CC860C6C-FC00-495B-A186-F888B868ACF5}" type="pres">
      <dgm:prSet presAssocID="{964FF922-9F11-42CE-8AFE-53C967C9E919}" presName="Name37" presStyleLbl="parChTrans1D3" presStyleIdx="1" presStyleCnt="21"/>
      <dgm:spPr/>
    </dgm:pt>
    <dgm:pt modelId="{FADEB741-65AF-45B1-B26B-0CCA2E57C881}" type="pres">
      <dgm:prSet presAssocID="{75D4CB9F-4B5E-4EE5-93E8-20C85DCC24BF}" presName="hierRoot2" presStyleCnt="0">
        <dgm:presLayoutVars>
          <dgm:hierBranch val="init"/>
        </dgm:presLayoutVars>
      </dgm:prSet>
      <dgm:spPr/>
    </dgm:pt>
    <dgm:pt modelId="{1992F0F9-F92E-41B5-92CE-4218BD8202D6}" type="pres">
      <dgm:prSet presAssocID="{75D4CB9F-4B5E-4EE5-93E8-20C85DCC24BF}" presName="rootComposite" presStyleCnt="0"/>
      <dgm:spPr/>
    </dgm:pt>
    <dgm:pt modelId="{00821F95-F40D-47AD-87CB-E88891390118}" type="pres">
      <dgm:prSet presAssocID="{75D4CB9F-4B5E-4EE5-93E8-20C85DCC24BF}" presName="rootText" presStyleLbl="node3" presStyleIdx="1" presStyleCnt="21">
        <dgm:presLayoutVars>
          <dgm:chPref val="3"/>
        </dgm:presLayoutVars>
      </dgm:prSet>
      <dgm:spPr/>
    </dgm:pt>
    <dgm:pt modelId="{A547DCD2-A08B-4E15-8FA3-B2FE397FAA43}" type="pres">
      <dgm:prSet presAssocID="{75D4CB9F-4B5E-4EE5-93E8-20C85DCC24BF}" presName="rootConnector" presStyleLbl="node3" presStyleIdx="1" presStyleCnt="21"/>
      <dgm:spPr/>
    </dgm:pt>
    <dgm:pt modelId="{F462F172-CA0F-40F9-96DA-EE5B4255AA7C}" type="pres">
      <dgm:prSet presAssocID="{75D4CB9F-4B5E-4EE5-93E8-20C85DCC24BF}" presName="hierChild4" presStyleCnt="0"/>
      <dgm:spPr/>
    </dgm:pt>
    <dgm:pt modelId="{85D919A0-870B-4172-BEB5-4ED92F1AAD12}" type="pres">
      <dgm:prSet presAssocID="{75D4CB9F-4B5E-4EE5-93E8-20C85DCC24BF}" presName="hierChild5" presStyleCnt="0"/>
      <dgm:spPr/>
    </dgm:pt>
    <dgm:pt modelId="{06ECB4C3-24CF-4764-AB52-15A90D57FC85}" type="pres">
      <dgm:prSet presAssocID="{F5DBDBFC-6994-4653-AB76-BFDE15F4E6C9}" presName="hierChild5" presStyleCnt="0"/>
      <dgm:spPr/>
    </dgm:pt>
    <dgm:pt modelId="{23D34715-2177-4072-AD75-DAD7D331A42A}" type="pres">
      <dgm:prSet presAssocID="{FF22A9C6-1566-4699-97D2-54CFFDCF75D0}" presName="Name37" presStyleLbl="parChTrans1D2" presStyleIdx="1" presStyleCnt="8"/>
      <dgm:spPr/>
    </dgm:pt>
    <dgm:pt modelId="{530B19AD-EC32-4466-8E05-D9BD35A6CE35}" type="pres">
      <dgm:prSet presAssocID="{5028873B-0073-4921-B88C-8777FB4722A8}" presName="hierRoot2" presStyleCnt="0">
        <dgm:presLayoutVars>
          <dgm:hierBranch val="init"/>
        </dgm:presLayoutVars>
      </dgm:prSet>
      <dgm:spPr/>
    </dgm:pt>
    <dgm:pt modelId="{A49AC067-6DDC-40AE-80EC-69E9C211C4FF}" type="pres">
      <dgm:prSet presAssocID="{5028873B-0073-4921-B88C-8777FB4722A8}" presName="rootComposite" presStyleCnt="0"/>
      <dgm:spPr/>
    </dgm:pt>
    <dgm:pt modelId="{224CCD6B-7370-404F-AD00-17687BDCDD9F}" type="pres">
      <dgm:prSet presAssocID="{5028873B-0073-4921-B88C-8777FB4722A8}" presName="rootText" presStyleLbl="node2" presStyleIdx="1" presStyleCnt="8">
        <dgm:presLayoutVars>
          <dgm:chPref val="3"/>
        </dgm:presLayoutVars>
      </dgm:prSet>
      <dgm:spPr/>
    </dgm:pt>
    <dgm:pt modelId="{C5ED5A95-EB8D-4440-8086-F883D0F1BF51}" type="pres">
      <dgm:prSet presAssocID="{5028873B-0073-4921-B88C-8777FB4722A8}" presName="rootConnector" presStyleLbl="node2" presStyleIdx="1" presStyleCnt="8"/>
      <dgm:spPr/>
    </dgm:pt>
    <dgm:pt modelId="{5A338BBC-4E56-4DCD-BDB4-FADCD0E0A2F9}" type="pres">
      <dgm:prSet presAssocID="{5028873B-0073-4921-B88C-8777FB4722A8}" presName="hierChild4" presStyleCnt="0"/>
      <dgm:spPr/>
    </dgm:pt>
    <dgm:pt modelId="{1E299BAA-7447-4319-BC87-2A838297592E}" type="pres">
      <dgm:prSet presAssocID="{359EBC2F-7DDE-4ACC-8E56-FF467683AE40}" presName="Name37" presStyleLbl="parChTrans1D3" presStyleIdx="2" presStyleCnt="21"/>
      <dgm:spPr/>
    </dgm:pt>
    <dgm:pt modelId="{DDB26D70-454E-4E2C-A4DB-90C893439DB1}" type="pres">
      <dgm:prSet presAssocID="{23504624-B7C4-4B3F-9586-4A80D52A6B6D}" presName="hierRoot2" presStyleCnt="0">
        <dgm:presLayoutVars>
          <dgm:hierBranch val="init"/>
        </dgm:presLayoutVars>
      </dgm:prSet>
      <dgm:spPr/>
    </dgm:pt>
    <dgm:pt modelId="{4CCC362A-6C3E-4D87-B044-0A1906769160}" type="pres">
      <dgm:prSet presAssocID="{23504624-B7C4-4B3F-9586-4A80D52A6B6D}" presName="rootComposite" presStyleCnt="0"/>
      <dgm:spPr/>
    </dgm:pt>
    <dgm:pt modelId="{D235B8BC-F116-4A84-AE9F-7508320CA6C5}" type="pres">
      <dgm:prSet presAssocID="{23504624-B7C4-4B3F-9586-4A80D52A6B6D}" presName="rootText" presStyleLbl="node3" presStyleIdx="2" presStyleCnt="21">
        <dgm:presLayoutVars>
          <dgm:chPref val="3"/>
        </dgm:presLayoutVars>
      </dgm:prSet>
      <dgm:spPr/>
    </dgm:pt>
    <dgm:pt modelId="{0F1B4B7D-A652-451E-8244-0FE88F363778}" type="pres">
      <dgm:prSet presAssocID="{23504624-B7C4-4B3F-9586-4A80D52A6B6D}" presName="rootConnector" presStyleLbl="node3" presStyleIdx="2" presStyleCnt="21"/>
      <dgm:spPr/>
    </dgm:pt>
    <dgm:pt modelId="{47253114-8A4D-46DD-8821-57B8E3CAFCD4}" type="pres">
      <dgm:prSet presAssocID="{23504624-B7C4-4B3F-9586-4A80D52A6B6D}" presName="hierChild4" presStyleCnt="0"/>
      <dgm:spPr/>
    </dgm:pt>
    <dgm:pt modelId="{8071DA9F-22BE-4C33-8367-948CECDBA76C}" type="pres">
      <dgm:prSet presAssocID="{23504624-B7C4-4B3F-9586-4A80D52A6B6D}" presName="hierChild5" presStyleCnt="0"/>
      <dgm:spPr/>
    </dgm:pt>
    <dgm:pt modelId="{2A555087-CFAA-4CE8-A584-E0AC14C5F844}" type="pres">
      <dgm:prSet presAssocID="{84BB50EA-B12B-4735-B7DC-9A990975337A}" presName="Name37" presStyleLbl="parChTrans1D3" presStyleIdx="3" presStyleCnt="21"/>
      <dgm:spPr/>
    </dgm:pt>
    <dgm:pt modelId="{DD8CBB53-8412-4257-972E-2EC5A8EA04DC}" type="pres">
      <dgm:prSet presAssocID="{367A3DC5-EC53-4597-9A12-62C8DC3E9C22}" presName="hierRoot2" presStyleCnt="0">
        <dgm:presLayoutVars>
          <dgm:hierBranch val="init"/>
        </dgm:presLayoutVars>
      </dgm:prSet>
      <dgm:spPr/>
    </dgm:pt>
    <dgm:pt modelId="{4F01506E-43FB-4100-9E04-3CB911395973}" type="pres">
      <dgm:prSet presAssocID="{367A3DC5-EC53-4597-9A12-62C8DC3E9C22}" presName="rootComposite" presStyleCnt="0"/>
      <dgm:spPr/>
    </dgm:pt>
    <dgm:pt modelId="{EA2622B7-671A-477C-9C5D-BC7BF98A72DA}" type="pres">
      <dgm:prSet presAssocID="{367A3DC5-EC53-4597-9A12-62C8DC3E9C22}" presName="rootText" presStyleLbl="node3" presStyleIdx="3" presStyleCnt="21">
        <dgm:presLayoutVars>
          <dgm:chPref val="3"/>
        </dgm:presLayoutVars>
      </dgm:prSet>
      <dgm:spPr/>
    </dgm:pt>
    <dgm:pt modelId="{BA2E982A-60EA-4DC8-B2FC-C0BD29C0A870}" type="pres">
      <dgm:prSet presAssocID="{367A3DC5-EC53-4597-9A12-62C8DC3E9C22}" presName="rootConnector" presStyleLbl="node3" presStyleIdx="3" presStyleCnt="21"/>
      <dgm:spPr/>
    </dgm:pt>
    <dgm:pt modelId="{84B919CD-D1CD-4475-A07E-8818F10DDACA}" type="pres">
      <dgm:prSet presAssocID="{367A3DC5-EC53-4597-9A12-62C8DC3E9C22}" presName="hierChild4" presStyleCnt="0"/>
      <dgm:spPr/>
    </dgm:pt>
    <dgm:pt modelId="{2385E4DA-5C49-4CAD-A4D6-61C894850582}" type="pres">
      <dgm:prSet presAssocID="{367A3DC5-EC53-4597-9A12-62C8DC3E9C22}" presName="hierChild5" presStyleCnt="0"/>
      <dgm:spPr/>
    </dgm:pt>
    <dgm:pt modelId="{A0D29005-7097-4574-9C61-ECA2ED473233}" type="pres">
      <dgm:prSet presAssocID="{A7B3FD40-7740-4BEA-9FC8-03285387E2C4}" presName="Name37" presStyleLbl="parChTrans1D3" presStyleIdx="4" presStyleCnt="21"/>
      <dgm:spPr/>
    </dgm:pt>
    <dgm:pt modelId="{443EF47E-EF84-44BC-8C85-B828F5FBF9BC}" type="pres">
      <dgm:prSet presAssocID="{6BA4FD70-258A-479E-88DA-09272B401359}" presName="hierRoot2" presStyleCnt="0">
        <dgm:presLayoutVars>
          <dgm:hierBranch val="init"/>
        </dgm:presLayoutVars>
      </dgm:prSet>
      <dgm:spPr/>
    </dgm:pt>
    <dgm:pt modelId="{C445B56E-7279-444D-A41A-8CF6A9D1A509}" type="pres">
      <dgm:prSet presAssocID="{6BA4FD70-258A-479E-88DA-09272B401359}" presName="rootComposite" presStyleCnt="0"/>
      <dgm:spPr/>
    </dgm:pt>
    <dgm:pt modelId="{0F826271-9785-45CB-B708-968A325B1010}" type="pres">
      <dgm:prSet presAssocID="{6BA4FD70-258A-479E-88DA-09272B401359}" presName="rootText" presStyleLbl="node3" presStyleIdx="4" presStyleCnt="21">
        <dgm:presLayoutVars>
          <dgm:chPref val="3"/>
        </dgm:presLayoutVars>
      </dgm:prSet>
      <dgm:spPr/>
    </dgm:pt>
    <dgm:pt modelId="{B1562EFF-3040-409C-8C06-59DAC887C627}" type="pres">
      <dgm:prSet presAssocID="{6BA4FD70-258A-479E-88DA-09272B401359}" presName="rootConnector" presStyleLbl="node3" presStyleIdx="4" presStyleCnt="21"/>
      <dgm:spPr/>
    </dgm:pt>
    <dgm:pt modelId="{0C191D6A-E888-4BA1-AD17-D11F95BC7259}" type="pres">
      <dgm:prSet presAssocID="{6BA4FD70-258A-479E-88DA-09272B401359}" presName="hierChild4" presStyleCnt="0"/>
      <dgm:spPr/>
    </dgm:pt>
    <dgm:pt modelId="{42A5495A-3848-47C8-9552-32AF0ED5EEB1}" type="pres">
      <dgm:prSet presAssocID="{6BA4FD70-258A-479E-88DA-09272B401359}" presName="hierChild5" presStyleCnt="0"/>
      <dgm:spPr/>
    </dgm:pt>
    <dgm:pt modelId="{B611825B-87E2-4D7F-8302-4B8CA25FBA6B}" type="pres">
      <dgm:prSet presAssocID="{FFBCA9AC-1A95-4CC8-B8E6-9194D91C5FA3}" presName="Name37" presStyleLbl="parChTrans1D3" presStyleIdx="5" presStyleCnt="21"/>
      <dgm:spPr/>
    </dgm:pt>
    <dgm:pt modelId="{70CB1FBE-A420-4256-890E-DCBC8964A412}" type="pres">
      <dgm:prSet presAssocID="{C6C76AFC-D089-4027-A72F-800C1C386B10}" presName="hierRoot2" presStyleCnt="0">
        <dgm:presLayoutVars>
          <dgm:hierBranch val="init"/>
        </dgm:presLayoutVars>
      </dgm:prSet>
      <dgm:spPr/>
    </dgm:pt>
    <dgm:pt modelId="{68C049EC-4CD4-453F-8A45-484CC341ECC3}" type="pres">
      <dgm:prSet presAssocID="{C6C76AFC-D089-4027-A72F-800C1C386B10}" presName="rootComposite" presStyleCnt="0"/>
      <dgm:spPr/>
    </dgm:pt>
    <dgm:pt modelId="{845891DD-AEF9-4A18-8C7C-1554133E4311}" type="pres">
      <dgm:prSet presAssocID="{C6C76AFC-D089-4027-A72F-800C1C386B10}" presName="rootText" presStyleLbl="node3" presStyleIdx="5" presStyleCnt="21">
        <dgm:presLayoutVars>
          <dgm:chPref val="3"/>
        </dgm:presLayoutVars>
      </dgm:prSet>
      <dgm:spPr/>
    </dgm:pt>
    <dgm:pt modelId="{979E5515-501E-4E10-8D6E-2B0DF588EBF0}" type="pres">
      <dgm:prSet presAssocID="{C6C76AFC-D089-4027-A72F-800C1C386B10}" presName="rootConnector" presStyleLbl="node3" presStyleIdx="5" presStyleCnt="21"/>
      <dgm:spPr/>
    </dgm:pt>
    <dgm:pt modelId="{22F345E9-34FD-4FE8-B3AB-22F288D46C0F}" type="pres">
      <dgm:prSet presAssocID="{C6C76AFC-D089-4027-A72F-800C1C386B10}" presName="hierChild4" presStyleCnt="0"/>
      <dgm:spPr/>
    </dgm:pt>
    <dgm:pt modelId="{13E23D29-D657-4BF3-8497-A08E16558604}" type="pres">
      <dgm:prSet presAssocID="{C6C76AFC-D089-4027-A72F-800C1C386B10}" presName="hierChild5" presStyleCnt="0"/>
      <dgm:spPr/>
    </dgm:pt>
    <dgm:pt modelId="{AF8602E1-54E6-4252-B547-520B5E0FB5BB}" type="pres">
      <dgm:prSet presAssocID="{AC5F6510-15EA-478E-99A0-79AC1DADF2FC}" presName="Name37" presStyleLbl="parChTrans1D3" presStyleIdx="6" presStyleCnt="21"/>
      <dgm:spPr/>
    </dgm:pt>
    <dgm:pt modelId="{D0D34CAF-4B4D-4EB8-BAC5-EE92FB982628}" type="pres">
      <dgm:prSet presAssocID="{A9927B71-0D84-434A-9B91-FF4A5A02DC77}" presName="hierRoot2" presStyleCnt="0">
        <dgm:presLayoutVars>
          <dgm:hierBranch val="init"/>
        </dgm:presLayoutVars>
      </dgm:prSet>
      <dgm:spPr/>
    </dgm:pt>
    <dgm:pt modelId="{71105C8F-A895-498D-9F5B-9B657EA26A8F}" type="pres">
      <dgm:prSet presAssocID="{A9927B71-0D84-434A-9B91-FF4A5A02DC77}" presName="rootComposite" presStyleCnt="0"/>
      <dgm:spPr/>
    </dgm:pt>
    <dgm:pt modelId="{65A44458-E60F-4CB4-ABC8-10F8CA748AE2}" type="pres">
      <dgm:prSet presAssocID="{A9927B71-0D84-434A-9B91-FF4A5A02DC77}" presName="rootText" presStyleLbl="node3" presStyleIdx="6" presStyleCnt="21">
        <dgm:presLayoutVars>
          <dgm:chPref val="3"/>
        </dgm:presLayoutVars>
      </dgm:prSet>
      <dgm:spPr/>
    </dgm:pt>
    <dgm:pt modelId="{97FB7351-D3B8-406A-B0D6-54D2B8C36FD7}" type="pres">
      <dgm:prSet presAssocID="{A9927B71-0D84-434A-9B91-FF4A5A02DC77}" presName="rootConnector" presStyleLbl="node3" presStyleIdx="6" presStyleCnt="21"/>
      <dgm:spPr/>
    </dgm:pt>
    <dgm:pt modelId="{4558A4CC-3E62-4DAB-B149-80C30B64E364}" type="pres">
      <dgm:prSet presAssocID="{A9927B71-0D84-434A-9B91-FF4A5A02DC77}" presName="hierChild4" presStyleCnt="0"/>
      <dgm:spPr/>
    </dgm:pt>
    <dgm:pt modelId="{95ECF102-D5A6-43DD-8C3E-9DA5DCAD40DF}" type="pres">
      <dgm:prSet presAssocID="{A9927B71-0D84-434A-9B91-FF4A5A02DC77}" presName="hierChild5" presStyleCnt="0"/>
      <dgm:spPr/>
    </dgm:pt>
    <dgm:pt modelId="{DD740D24-88A6-4155-A3B7-7F52DC54226C}" type="pres">
      <dgm:prSet presAssocID="{E76E0FB9-DB83-49F4-8C79-75AAE903AFBE}" presName="Name37" presStyleLbl="parChTrans1D3" presStyleIdx="7" presStyleCnt="21"/>
      <dgm:spPr/>
    </dgm:pt>
    <dgm:pt modelId="{261ECA69-0955-42DB-B623-F1485C434FC5}" type="pres">
      <dgm:prSet presAssocID="{01173F1B-2E44-43E0-9E92-16ABCCD71560}" presName="hierRoot2" presStyleCnt="0">
        <dgm:presLayoutVars>
          <dgm:hierBranch val="init"/>
        </dgm:presLayoutVars>
      </dgm:prSet>
      <dgm:spPr/>
    </dgm:pt>
    <dgm:pt modelId="{0F44060D-35F8-4E17-91E7-817DEC8903C3}" type="pres">
      <dgm:prSet presAssocID="{01173F1B-2E44-43E0-9E92-16ABCCD71560}" presName="rootComposite" presStyleCnt="0"/>
      <dgm:spPr/>
    </dgm:pt>
    <dgm:pt modelId="{D283EC98-05BF-4A42-A655-1D20F91A0011}" type="pres">
      <dgm:prSet presAssocID="{01173F1B-2E44-43E0-9E92-16ABCCD71560}" presName="rootText" presStyleLbl="node3" presStyleIdx="7" presStyleCnt="21">
        <dgm:presLayoutVars>
          <dgm:chPref val="3"/>
        </dgm:presLayoutVars>
      </dgm:prSet>
      <dgm:spPr/>
    </dgm:pt>
    <dgm:pt modelId="{B6D008AC-0FAC-4BBB-81F5-03386C5EC6B7}" type="pres">
      <dgm:prSet presAssocID="{01173F1B-2E44-43E0-9E92-16ABCCD71560}" presName="rootConnector" presStyleLbl="node3" presStyleIdx="7" presStyleCnt="21"/>
      <dgm:spPr/>
    </dgm:pt>
    <dgm:pt modelId="{62967356-F15F-4BD3-81F7-1DC76E7324AB}" type="pres">
      <dgm:prSet presAssocID="{01173F1B-2E44-43E0-9E92-16ABCCD71560}" presName="hierChild4" presStyleCnt="0"/>
      <dgm:spPr/>
    </dgm:pt>
    <dgm:pt modelId="{FB1C75C8-E405-4AF0-A6F2-00BB742BB8D2}" type="pres">
      <dgm:prSet presAssocID="{01173F1B-2E44-43E0-9E92-16ABCCD71560}" presName="hierChild5" presStyleCnt="0"/>
      <dgm:spPr/>
    </dgm:pt>
    <dgm:pt modelId="{954D85E8-61EB-4466-A983-A4B261814ABC}" type="pres">
      <dgm:prSet presAssocID="{977A28FB-3A93-4353-B7B0-A88CE575854C}" presName="Name37" presStyleLbl="parChTrans1D3" presStyleIdx="8" presStyleCnt="21"/>
      <dgm:spPr/>
    </dgm:pt>
    <dgm:pt modelId="{E416ACD5-A102-4244-B9D0-DE08301AE049}" type="pres">
      <dgm:prSet presAssocID="{BCB015D3-ED4F-4669-BA6C-75F216D62DB0}" presName="hierRoot2" presStyleCnt="0">
        <dgm:presLayoutVars>
          <dgm:hierBranch val="init"/>
        </dgm:presLayoutVars>
      </dgm:prSet>
      <dgm:spPr/>
    </dgm:pt>
    <dgm:pt modelId="{3B2A9A3C-CA15-4DA7-AB93-402ED43359C3}" type="pres">
      <dgm:prSet presAssocID="{BCB015D3-ED4F-4669-BA6C-75F216D62DB0}" presName="rootComposite" presStyleCnt="0"/>
      <dgm:spPr/>
    </dgm:pt>
    <dgm:pt modelId="{5689FEA9-3E6F-4CD1-AE3F-2C8E73E13A65}" type="pres">
      <dgm:prSet presAssocID="{BCB015D3-ED4F-4669-BA6C-75F216D62DB0}" presName="rootText" presStyleLbl="node3" presStyleIdx="8" presStyleCnt="21">
        <dgm:presLayoutVars>
          <dgm:chPref val="3"/>
        </dgm:presLayoutVars>
      </dgm:prSet>
      <dgm:spPr/>
    </dgm:pt>
    <dgm:pt modelId="{58003960-0261-47CF-A039-BE07EF52F705}" type="pres">
      <dgm:prSet presAssocID="{BCB015D3-ED4F-4669-BA6C-75F216D62DB0}" presName="rootConnector" presStyleLbl="node3" presStyleIdx="8" presStyleCnt="21"/>
      <dgm:spPr/>
    </dgm:pt>
    <dgm:pt modelId="{872CD28A-D60C-42B5-B863-8E6BAC00AE9F}" type="pres">
      <dgm:prSet presAssocID="{BCB015D3-ED4F-4669-BA6C-75F216D62DB0}" presName="hierChild4" presStyleCnt="0"/>
      <dgm:spPr/>
    </dgm:pt>
    <dgm:pt modelId="{D96C4FA3-2D97-4082-9B21-AF2212FA22CE}" type="pres">
      <dgm:prSet presAssocID="{BCB015D3-ED4F-4669-BA6C-75F216D62DB0}" presName="hierChild5" presStyleCnt="0"/>
      <dgm:spPr/>
    </dgm:pt>
    <dgm:pt modelId="{8EDCA6E1-AD94-4175-AD93-1DB4E002D69A}" type="pres">
      <dgm:prSet presAssocID="{5028873B-0073-4921-B88C-8777FB4722A8}" presName="hierChild5" presStyleCnt="0"/>
      <dgm:spPr/>
    </dgm:pt>
    <dgm:pt modelId="{9A24D276-52D9-4DC5-9F5F-C20D334E2BD1}" type="pres">
      <dgm:prSet presAssocID="{C2CDCB82-EBD0-4083-BD1D-3702368DCAFE}" presName="Name37" presStyleLbl="parChTrans1D2" presStyleIdx="2" presStyleCnt="8"/>
      <dgm:spPr/>
    </dgm:pt>
    <dgm:pt modelId="{F102F1EE-8C71-421B-9DDA-7D33BF9B7370}" type="pres">
      <dgm:prSet presAssocID="{B5413373-E2DC-48FE-8603-7931C34FF5E3}" presName="hierRoot2" presStyleCnt="0">
        <dgm:presLayoutVars>
          <dgm:hierBranch val="init"/>
        </dgm:presLayoutVars>
      </dgm:prSet>
      <dgm:spPr/>
    </dgm:pt>
    <dgm:pt modelId="{F0D465D4-3896-45A7-A896-DC5529D46C86}" type="pres">
      <dgm:prSet presAssocID="{B5413373-E2DC-48FE-8603-7931C34FF5E3}" presName="rootComposite" presStyleCnt="0"/>
      <dgm:spPr/>
    </dgm:pt>
    <dgm:pt modelId="{C1FA1B9E-EC8B-42FD-BD77-45130E130485}" type="pres">
      <dgm:prSet presAssocID="{B5413373-E2DC-48FE-8603-7931C34FF5E3}" presName="rootText" presStyleLbl="node2" presStyleIdx="2" presStyleCnt="8">
        <dgm:presLayoutVars>
          <dgm:chPref val="3"/>
        </dgm:presLayoutVars>
      </dgm:prSet>
      <dgm:spPr/>
    </dgm:pt>
    <dgm:pt modelId="{329F84F1-5F43-45BA-B7E0-0E43B9BDDF38}" type="pres">
      <dgm:prSet presAssocID="{B5413373-E2DC-48FE-8603-7931C34FF5E3}" presName="rootConnector" presStyleLbl="node2" presStyleIdx="2" presStyleCnt="8"/>
      <dgm:spPr/>
    </dgm:pt>
    <dgm:pt modelId="{55B21472-FFCD-454F-ABA3-DDB1655FE59E}" type="pres">
      <dgm:prSet presAssocID="{B5413373-E2DC-48FE-8603-7931C34FF5E3}" presName="hierChild4" presStyleCnt="0"/>
      <dgm:spPr/>
    </dgm:pt>
    <dgm:pt modelId="{42C6BCF3-6AFF-465C-A5F1-EFE44C52E52E}" type="pres">
      <dgm:prSet presAssocID="{C107A918-8FFD-407B-8370-48DA7C76019D}" presName="Name37" presStyleLbl="parChTrans1D3" presStyleIdx="9" presStyleCnt="21"/>
      <dgm:spPr/>
    </dgm:pt>
    <dgm:pt modelId="{3E6949E9-47B6-4387-9847-269BE46C34C1}" type="pres">
      <dgm:prSet presAssocID="{A0D0D709-1D73-4631-A52D-39C18BDB1F5D}" presName="hierRoot2" presStyleCnt="0">
        <dgm:presLayoutVars>
          <dgm:hierBranch val="init"/>
        </dgm:presLayoutVars>
      </dgm:prSet>
      <dgm:spPr/>
    </dgm:pt>
    <dgm:pt modelId="{FB4A185F-8E87-455C-9575-9F5854E26152}" type="pres">
      <dgm:prSet presAssocID="{A0D0D709-1D73-4631-A52D-39C18BDB1F5D}" presName="rootComposite" presStyleCnt="0"/>
      <dgm:spPr/>
    </dgm:pt>
    <dgm:pt modelId="{8DBC5E06-EDF4-4148-A451-B3CBA90DEA25}" type="pres">
      <dgm:prSet presAssocID="{A0D0D709-1D73-4631-A52D-39C18BDB1F5D}" presName="rootText" presStyleLbl="node3" presStyleIdx="9" presStyleCnt="21">
        <dgm:presLayoutVars>
          <dgm:chPref val="3"/>
        </dgm:presLayoutVars>
      </dgm:prSet>
      <dgm:spPr/>
    </dgm:pt>
    <dgm:pt modelId="{94283F1E-160C-4066-8ACD-E9474D823332}" type="pres">
      <dgm:prSet presAssocID="{A0D0D709-1D73-4631-A52D-39C18BDB1F5D}" presName="rootConnector" presStyleLbl="node3" presStyleIdx="9" presStyleCnt="21"/>
      <dgm:spPr/>
    </dgm:pt>
    <dgm:pt modelId="{3B15171A-EA51-4FF0-89D4-88B21FD7FE31}" type="pres">
      <dgm:prSet presAssocID="{A0D0D709-1D73-4631-A52D-39C18BDB1F5D}" presName="hierChild4" presStyleCnt="0"/>
      <dgm:spPr/>
    </dgm:pt>
    <dgm:pt modelId="{4D7A435A-F96E-4AD2-93FE-4C46804D913A}" type="pres">
      <dgm:prSet presAssocID="{A0D0D709-1D73-4631-A52D-39C18BDB1F5D}" presName="hierChild5" presStyleCnt="0"/>
      <dgm:spPr/>
    </dgm:pt>
    <dgm:pt modelId="{4CB916A7-2E5E-4107-8304-4F51F72B7C85}" type="pres">
      <dgm:prSet presAssocID="{2DDF237A-B41C-45F0-838B-E9AABC79CF4D}" presName="Name37" presStyleLbl="parChTrans1D3" presStyleIdx="10" presStyleCnt="21"/>
      <dgm:spPr/>
    </dgm:pt>
    <dgm:pt modelId="{09494DA4-03C1-451A-89B8-F5253539E3A8}" type="pres">
      <dgm:prSet presAssocID="{2178782D-0875-4329-9FDF-71015091626A}" presName="hierRoot2" presStyleCnt="0">
        <dgm:presLayoutVars>
          <dgm:hierBranch val="init"/>
        </dgm:presLayoutVars>
      </dgm:prSet>
      <dgm:spPr/>
    </dgm:pt>
    <dgm:pt modelId="{51966518-92E1-45EC-862A-50E8FF8DA685}" type="pres">
      <dgm:prSet presAssocID="{2178782D-0875-4329-9FDF-71015091626A}" presName="rootComposite" presStyleCnt="0"/>
      <dgm:spPr/>
    </dgm:pt>
    <dgm:pt modelId="{4D724933-1896-4536-A1D5-161D7C9F16E9}" type="pres">
      <dgm:prSet presAssocID="{2178782D-0875-4329-9FDF-71015091626A}" presName="rootText" presStyleLbl="node3" presStyleIdx="10" presStyleCnt="21">
        <dgm:presLayoutVars>
          <dgm:chPref val="3"/>
        </dgm:presLayoutVars>
      </dgm:prSet>
      <dgm:spPr/>
    </dgm:pt>
    <dgm:pt modelId="{8824C282-9F98-4EA4-A275-0FBF2F0A3708}" type="pres">
      <dgm:prSet presAssocID="{2178782D-0875-4329-9FDF-71015091626A}" presName="rootConnector" presStyleLbl="node3" presStyleIdx="10" presStyleCnt="21"/>
      <dgm:spPr/>
    </dgm:pt>
    <dgm:pt modelId="{53D59016-EDEF-47A0-AAD0-E805FDA56D18}" type="pres">
      <dgm:prSet presAssocID="{2178782D-0875-4329-9FDF-71015091626A}" presName="hierChild4" presStyleCnt="0"/>
      <dgm:spPr/>
    </dgm:pt>
    <dgm:pt modelId="{624844CA-0D5A-4B44-B6C9-C9CD58114E08}" type="pres">
      <dgm:prSet presAssocID="{2178782D-0875-4329-9FDF-71015091626A}" presName="hierChild5" presStyleCnt="0"/>
      <dgm:spPr/>
    </dgm:pt>
    <dgm:pt modelId="{724C2BD9-B703-4B7E-AA00-4D982CFADDBE}" type="pres">
      <dgm:prSet presAssocID="{9CD276B9-67BB-4DB3-BEA0-88DAA8CD8D3A}" presName="Name37" presStyleLbl="parChTrans1D3" presStyleIdx="11" presStyleCnt="21"/>
      <dgm:spPr/>
    </dgm:pt>
    <dgm:pt modelId="{BFF237C8-3283-41B0-A467-B903F4223DE3}" type="pres">
      <dgm:prSet presAssocID="{08B97756-983F-4903-ADE6-66D63184343B}" presName="hierRoot2" presStyleCnt="0">
        <dgm:presLayoutVars>
          <dgm:hierBranch val="init"/>
        </dgm:presLayoutVars>
      </dgm:prSet>
      <dgm:spPr/>
    </dgm:pt>
    <dgm:pt modelId="{D30680F5-0C0B-4211-A820-A927217942A7}" type="pres">
      <dgm:prSet presAssocID="{08B97756-983F-4903-ADE6-66D63184343B}" presName="rootComposite" presStyleCnt="0"/>
      <dgm:spPr/>
    </dgm:pt>
    <dgm:pt modelId="{89227F04-C8C8-4F43-BCF7-031EBF287D6E}" type="pres">
      <dgm:prSet presAssocID="{08B97756-983F-4903-ADE6-66D63184343B}" presName="rootText" presStyleLbl="node3" presStyleIdx="11" presStyleCnt="21">
        <dgm:presLayoutVars>
          <dgm:chPref val="3"/>
        </dgm:presLayoutVars>
      </dgm:prSet>
      <dgm:spPr/>
    </dgm:pt>
    <dgm:pt modelId="{EBE08C08-EAE7-4A62-87D6-DE40E80FF9ED}" type="pres">
      <dgm:prSet presAssocID="{08B97756-983F-4903-ADE6-66D63184343B}" presName="rootConnector" presStyleLbl="node3" presStyleIdx="11" presStyleCnt="21"/>
      <dgm:spPr/>
    </dgm:pt>
    <dgm:pt modelId="{32308E10-BACE-4320-A130-A2BED32ECC22}" type="pres">
      <dgm:prSet presAssocID="{08B97756-983F-4903-ADE6-66D63184343B}" presName="hierChild4" presStyleCnt="0"/>
      <dgm:spPr/>
    </dgm:pt>
    <dgm:pt modelId="{8DB3D5DD-5FE0-4C4F-B613-BF5FEA34D7CA}" type="pres">
      <dgm:prSet presAssocID="{08B97756-983F-4903-ADE6-66D63184343B}" presName="hierChild5" presStyleCnt="0"/>
      <dgm:spPr/>
    </dgm:pt>
    <dgm:pt modelId="{0BF33863-3F5A-4FF7-920A-B1362EED3A88}" type="pres">
      <dgm:prSet presAssocID="{B5413373-E2DC-48FE-8603-7931C34FF5E3}" presName="hierChild5" presStyleCnt="0"/>
      <dgm:spPr/>
    </dgm:pt>
    <dgm:pt modelId="{F9BED7AE-9374-423D-89F5-83B17BEE166B}" type="pres">
      <dgm:prSet presAssocID="{252C3F30-2212-471B-A476-81F94CA52E91}" presName="Name37" presStyleLbl="parChTrans1D2" presStyleIdx="3" presStyleCnt="8"/>
      <dgm:spPr/>
    </dgm:pt>
    <dgm:pt modelId="{EFF690F9-02B1-46C6-A78F-D9FFD02AAD91}" type="pres">
      <dgm:prSet presAssocID="{9A5DEB88-4DAD-467A-A9C7-C4B527DA4818}" presName="hierRoot2" presStyleCnt="0">
        <dgm:presLayoutVars>
          <dgm:hierBranch val="init"/>
        </dgm:presLayoutVars>
      </dgm:prSet>
      <dgm:spPr/>
    </dgm:pt>
    <dgm:pt modelId="{7296ED28-0396-477D-B9AB-2786899F6E72}" type="pres">
      <dgm:prSet presAssocID="{9A5DEB88-4DAD-467A-A9C7-C4B527DA4818}" presName="rootComposite" presStyleCnt="0"/>
      <dgm:spPr/>
    </dgm:pt>
    <dgm:pt modelId="{4684BC45-0AEA-48D0-B035-CFDD261E1B19}" type="pres">
      <dgm:prSet presAssocID="{9A5DEB88-4DAD-467A-A9C7-C4B527DA4818}" presName="rootText" presStyleLbl="node2" presStyleIdx="3" presStyleCnt="8">
        <dgm:presLayoutVars>
          <dgm:chPref val="3"/>
        </dgm:presLayoutVars>
      </dgm:prSet>
      <dgm:spPr/>
    </dgm:pt>
    <dgm:pt modelId="{1D2E0FED-930E-4A54-90CA-98C2509C8D71}" type="pres">
      <dgm:prSet presAssocID="{9A5DEB88-4DAD-467A-A9C7-C4B527DA4818}" presName="rootConnector" presStyleLbl="node2" presStyleIdx="3" presStyleCnt="8"/>
      <dgm:spPr/>
    </dgm:pt>
    <dgm:pt modelId="{2BA3BA29-3BEB-4F62-A75C-FD64EFC540E1}" type="pres">
      <dgm:prSet presAssocID="{9A5DEB88-4DAD-467A-A9C7-C4B527DA4818}" presName="hierChild4" presStyleCnt="0"/>
      <dgm:spPr/>
    </dgm:pt>
    <dgm:pt modelId="{B76D66E5-62DA-445E-9DCB-06F766612427}" type="pres">
      <dgm:prSet presAssocID="{9A5DEB88-4DAD-467A-A9C7-C4B527DA4818}" presName="hierChild5" presStyleCnt="0"/>
      <dgm:spPr/>
    </dgm:pt>
    <dgm:pt modelId="{3EC376EB-0C74-42F2-ADCC-DDF705492BD7}" type="pres">
      <dgm:prSet presAssocID="{B6B6FAC3-4715-4790-B63C-B30E21C5D1B9}" presName="Name37" presStyleLbl="parChTrans1D2" presStyleIdx="4" presStyleCnt="8"/>
      <dgm:spPr/>
    </dgm:pt>
    <dgm:pt modelId="{FF3058F1-ABD6-4747-8EBF-49AA6CAC9C51}" type="pres">
      <dgm:prSet presAssocID="{924EB9F6-DE1D-4E18-A6C8-7B86675DC153}" presName="hierRoot2" presStyleCnt="0">
        <dgm:presLayoutVars>
          <dgm:hierBranch val="init"/>
        </dgm:presLayoutVars>
      </dgm:prSet>
      <dgm:spPr/>
    </dgm:pt>
    <dgm:pt modelId="{CA5B633C-F6C6-4395-A88C-CC8FE13EF45A}" type="pres">
      <dgm:prSet presAssocID="{924EB9F6-DE1D-4E18-A6C8-7B86675DC153}" presName="rootComposite" presStyleCnt="0"/>
      <dgm:spPr/>
    </dgm:pt>
    <dgm:pt modelId="{FECC0C71-CF6F-487B-8E9F-5B6962ECE500}" type="pres">
      <dgm:prSet presAssocID="{924EB9F6-DE1D-4E18-A6C8-7B86675DC153}" presName="rootText" presStyleLbl="node2" presStyleIdx="4" presStyleCnt="8">
        <dgm:presLayoutVars>
          <dgm:chPref val="3"/>
        </dgm:presLayoutVars>
      </dgm:prSet>
      <dgm:spPr/>
    </dgm:pt>
    <dgm:pt modelId="{4534ED27-25D5-4EE7-BCAB-C5230E73DC5C}" type="pres">
      <dgm:prSet presAssocID="{924EB9F6-DE1D-4E18-A6C8-7B86675DC153}" presName="rootConnector" presStyleLbl="node2" presStyleIdx="4" presStyleCnt="8"/>
      <dgm:spPr/>
    </dgm:pt>
    <dgm:pt modelId="{24488099-8B1A-4E44-88DA-0BFAD6B3E426}" type="pres">
      <dgm:prSet presAssocID="{924EB9F6-DE1D-4E18-A6C8-7B86675DC153}" presName="hierChild4" presStyleCnt="0"/>
      <dgm:spPr/>
    </dgm:pt>
    <dgm:pt modelId="{CA1CC9B0-D4EE-4471-802A-4BDC51F3D1ED}" type="pres">
      <dgm:prSet presAssocID="{3100363F-94D9-433A-83A8-153422B13BE6}" presName="Name37" presStyleLbl="parChTrans1D3" presStyleIdx="12" presStyleCnt="21"/>
      <dgm:spPr/>
    </dgm:pt>
    <dgm:pt modelId="{7D5ED921-7C11-414E-BCE0-C814C4A1E236}" type="pres">
      <dgm:prSet presAssocID="{E593CC34-7472-4A0D-871C-00E7A7275CC3}" presName="hierRoot2" presStyleCnt="0">
        <dgm:presLayoutVars>
          <dgm:hierBranch val="init"/>
        </dgm:presLayoutVars>
      </dgm:prSet>
      <dgm:spPr/>
    </dgm:pt>
    <dgm:pt modelId="{B85FFEF0-A8E4-4BDA-B683-5FA851BA5245}" type="pres">
      <dgm:prSet presAssocID="{E593CC34-7472-4A0D-871C-00E7A7275CC3}" presName="rootComposite" presStyleCnt="0"/>
      <dgm:spPr/>
    </dgm:pt>
    <dgm:pt modelId="{4A154330-E2A2-4C0A-88F5-9BB50A181E56}" type="pres">
      <dgm:prSet presAssocID="{E593CC34-7472-4A0D-871C-00E7A7275CC3}" presName="rootText" presStyleLbl="node3" presStyleIdx="12" presStyleCnt="21">
        <dgm:presLayoutVars>
          <dgm:chPref val="3"/>
        </dgm:presLayoutVars>
      </dgm:prSet>
      <dgm:spPr/>
    </dgm:pt>
    <dgm:pt modelId="{7CE56182-938B-4D76-8FD6-21FA9BB847CD}" type="pres">
      <dgm:prSet presAssocID="{E593CC34-7472-4A0D-871C-00E7A7275CC3}" presName="rootConnector" presStyleLbl="node3" presStyleIdx="12" presStyleCnt="21"/>
      <dgm:spPr/>
    </dgm:pt>
    <dgm:pt modelId="{4E384365-0765-43EB-BDC7-E06CB76B334B}" type="pres">
      <dgm:prSet presAssocID="{E593CC34-7472-4A0D-871C-00E7A7275CC3}" presName="hierChild4" presStyleCnt="0"/>
      <dgm:spPr/>
    </dgm:pt>
    <dgm:pt modelId="{ABB88A73-2757-4B7E-BD6E-A0484A0C99B4}" type="pres">
      <dgm:prSet presAssocID="{E593CC34-7472-4A0D-871C-00E7A7275CC3}" presName="hierChild5" presStyleCnt="0"/>
      <dgm:spPr/>
    </dgm:pt>
    <dgm:pt modelId="{C432E1F4-BFAE-40C6-8693-CC09170E45CE}" type="pres">
      <dgm:prSet presAssocID="{6BAE9E55-F323-4D94-8A69-312BA66616FD}" presName="Name37" presStyleLbl="parChTrans1D3" presStyleIdx="13" presStyleCnt="21"/>
      <dgm:spPr/>
    </dgm:pt>
    <dgm:pt modelId="{3B739731-CBA1-4640-A521-EB4BDE8BC17E}" type="pres">
      <dgm:prSet presAssocID="{1798A846-A99A-4FB7-8819-265C173336FA}" presName="hierRoot2" presStyleCnt="0">
        <dgm:presLayoutVars>
          <dgm:hierBranch val="init"/>
        </dgm:presLayoutVars>
      </dgm:prSet>
      <dgm:spPr/>
    </dgm:pt>
    <dgm:pt modelId="{912640E0-DD07-4B3D-9A69-E132D4783BE1}" type="pres">
      <dgm:prSet presAssocID="{1798A846-A99A-4FB7-8819-265C173336FA}" presName="rootComposite" presStyleCnt="0"/>
      <dgm:spPr/>
    </dgm:pt>
    <dgm:pt modelId="{394714AB-6FF0-4FFC-8563-580AB1C37B4C}" type="pres">
      <dgm:prSet presAssocID="{1798A846-A99A-4FB7-8819-265C173336FA}" presName="rootText" presStyleLbl="node3" presStyleIdx="13" presStyleCnt="21">
        <dgm:presLayoutVars>
          <dgm:chPref val="3"/>
        </dgm:presLayoutVars>
      </dgm:prSet>
      <dgm:spPr/>
    </dgm:pt>
    <dgm:pt modelId="{0245D9BA-75D3-479E-8FA7-D56769282662}" type="pres">
      <dgm:prSet presAssocID="{1798A846-A99A-4FB7-8819-265C173336FA}" presName="rootConnector" presStyleLbl="node3" presStyleIdx="13" presStyleCnt="21"/>
      <dgm:spPr/>
    </dgm:pt>
    <dgm:pt modelId="{ED10DC01-BBE8-4ED9-90A9-BD0096BE97B4}" type="pres">
      <dgm:prSet presAssocID="{1798A846-A99A-4FB7-8819-265C173336FA}" presName="hierChild4" presStyleCnt="0"/>
      <dgm:spPr/>
    </dgm:pt>
    <dgm:pt modelId="{DFF78E59-06F3-42DD-8D00-A8B4929B879D}" type="pres">
      <dgm:prSet presAssocID="{1798A846-A99A-4FB7-8819-265C173336FA}" presName="hierChild5" presStyleCnt="0"/>
      <dgm:spPr/>
    </dgm:pt>
    <dgm:pt modelId="{0F722229-CA14-424A-98A9-3D1AD8DBCDC0}" type="pres">
      <dgm:prSet presAssocID="{48B6565F-7C88-4080-BAA9-3C5BD0233F0D}" presName="Name37" presStyleLbl="parChTrans1D3" presStyleIdx="14" presStyleCnt="21"/>
      <dgm:spPr/>
    </dgm:pt>
    <dgm:pt modelId="{07286DEC-15DE-45D9-8005-875BA0AF5383}" type="pres">
      <dgm:prSet presAssocID="{6066A94D-4DBE-454A-B453-BED3ED8AF408}" presName="hierRoot2" presStyleCnt="0">
        <dgm:presLayoutVars>
          <dgm:hierBranch val="init"/>
        </dgm:presLayoutVars>
      </dgm:prSet>
      <dgm:spPr/>
    </dgm:pt>
    <dgm:pt modelId="{4613E529-132C-4652-8BDF-67B25185F152}" type="pres">
      <dgm:prSet presAssocID="{6066A94D-4DBE-454A-B453-BED3ED8AF408}" presName="rootComposite" presStyleCnt="0"/>
      <dgm:spPr/>
    </dgm:pt>
    <dgm:pt modelId="{0921682F-33FB-4DB7-9022-9475818A9DE1}" type="pres">
      <dgm:prSet presAssocID="{6066A94D-4DBE-454A-B453-BED3ED8AF408}" presName="rootText" presStyleLbl="node3" presStyleIdx="14" presStyleCnt="21">
        <dgm:presLayoutVars>
          <dgm:chPref val="3"/>
        </dgm:presLayoutVars>
      </dgm:prSet>
      <dgm:spPr/>
    </dgm:pt>
    <dgm:pt modelId="{436613A0-486E-4B55-90E9-345C608E87D7}" type="pres">
      <dgm:prSet presAssocID="{6066A94D-4DBE-454A-B453-BED3ED8AF408}" presName="rootConnector" presStyleLbl="node3" presStyleIdx="14" presStyleCnt="21"/>
      <dgm:spPr/>
    </dgm:pt>
    <dgm:pt modelId="{39B2C03B-7F4E-4C91-A532-922DFE415A9B}" type="pres">
      <dgm:prSet presAssocID="{6066A94D-4DBE-454A-B453-BED3ED8AF408}" presName="hierChild4" presStyleCnt="0"/>
      <dgm:spPr/>
    </dgm:pt>
    <dgm:pt modelId="{F52FD79D-630F-4818-BDBF-70DA5B2C65DA}" type="pres">
      <dgm:prSet presAssocID="{6066A94D-4DBE-454A-B453-BED3ED8AF408}" presName="hierChild5" presStyleCnt="0"/>
      <dgm:spPr/>
    </dgm:pt>
    <dgm:pt modelId="{F1D5323E-7307-4708-8EBC-7484A1313285}" type="pres">
      <dgm:prSet presAssocID="{924EB9F6-DE1D-4E18-A6C8-7B86675DC153}" presName="hierChild5" presStyleCnt="0"/>
      <dgm:spPr/>
    </dgm:pt>
    <dgm:pt modelId="{2A423C29-E398-40F7-A3B0-0D3160A4D988}" type="pres">
      <dgm:prSet presAssocID="{6CC46AE7-6915-410D-8DE6-CF89936F0317}" presName="Name37" presStyleLbl="parChTrans1D2" presStyleIdx="5" presStyleCnt="8"/>
      <dgm:spPr/>
    </dgm:pt>
    <dgm:pt modelId="{867514C1-5745-4847-886E-42B6143F77F2}" type="pres">
      <dgm:prSet presAssocID="{5BC7ECD9-4FD2-44BC-8D57-1A041703089C}" presName="hierRoot2" presStyleCnt="0">
        <dgm:presLayoutVars>
          <dgm:hierBranch val="init"/>
        </dgm:presLayoutVars>
      </dgm:prSet>
      <dgm:spPr/>
    </dgm:pt>
    <dgm:pt modelId="{E097DB4D-0EA1-4882-9016-C10E7523D35D}" type="pres">
      <dgm:prSet presAssocID="{5BC7ECD9-4FD2-44BC-8D57-1A041703089C}" presName="rootComposite" presStyleCnt="0"/>
      <dgm:spPr/>
    </dgm:pt>
    <dgm:pt modelId="{B0F3383A-EA20-4A76-87F9-E86E7ECB8AD8}" type="pres">
      <dgm:prSet presAssocID="{5BC7ECD9-4FD2-44BC-8D57-1A041703089C}" presName="rootText" presStyleLbl="node2" presStyleIdx="5" presStyleCnt="8">
        <dgm:presLayoutVars>
          <dgm:chPref val="3"/>
        </dgm:presLayoutVars>
      </dgm:prSet>
      <dgm:spPr/>
    </dgm:pt>
    <dgm:pt modelId="{37857BE4-12F3-4256-924C-7C90A5D61144}" type="pres">
      <dgm:prSet presAssocID="{5BC7ECD9-4FD2-44BC-8D57-1A041703089C}" presName="rootConnector" presStyleLbl="node2" presStyleIdx="5" presStyleCnt="8"/>
      <dgm:spPr/>
    </dgm:pt>
    <dgm:pt modelId="{6A179032-BD1D-4203-BCDA-EB48B81B639F}" type="pres">
      <dgm:prSet presAssocID="{5BC7ECD9-4FD2-44BC-8D57-1A041703089C}" presName="hierChild4" presStyleCnt="0"/>
      <dgm:spPr/>
    </dgm:pt>
    <dgm:pt modelId="{126C2D16-E16B-4946-B492-8B601A3191B7}" type="pres">
      <dgm:prSet presAssocID="{BE97B01F-6E46-47ED-B1EE-DB21F947246E}" presName="Name37" presStyleLbl="parChTrans1D3" presStyleIdx="15" presStyleCnt="21"/>
      <dgm:spPr/>
    </dgm:pt>
    <dgm:pt modelId="{5A929775-B1C1-406B-AC4D-898968922C2D}" type="pres">
      <dgm:prSet presAssocID="{D697BB84-40EF-42D1-9063-67FB02F705AA}" presName="hierRoot2" presStyleCnt="0">
        <dgm:presLayoutVars>
          <dgm:hierBranch val="init"/>
        </dgm:presLayoutVars>
      </dgm:prSet>
      <dgm:spPr/>
    </dgm:pt>
    <dgm:pt modelId="{B9F9815F-3900-46BB-9A66-E7EA336D1980}" type="pres">
      <dgm:prSet presAssocID="{D697BB84-40EF-42D1-9063-67FB02F705AA}" presName="rootComposite" presStyleCnt="0"/>
      <dgm:spPr/>
    </dgm:pt>
    <dgm:pt modelId="{DC77E7B0-6D47-4B6F-AC38-D78830285572}" type="pres">
      <dgm:prSet presAssocID="{D697BB84-40EF-42D1-9063-67FB02F705AA}" presName="rootText" presStyleLbl="node3" presStyleIdx="15" presStyleCnt="21">
        <dgm:presLayoutVars>
          <dgm:chPref val="3"/>
        </dgm:presLayoutVars>
      </dgm:prSet>
      <dgm:spPr/>
    </dgm:pt>
    <dgm:pt modelId="{A808A26B-0BF6-42BB-A2CE-2E97AFD9EE8B}" type="pres">
      <dgm:prSet presAssocID="{D697BB84-40EF-42D1-9063-67FB02F705AA}" presName="rootConnector" presStyleLbl="node3" presStyleIdx="15" presStyleCnt="21"/>
      <dgm:spPr/>
    </dgm:pt>
    <dgm:pt modelId="{975FBC8F-B72C-4102-A553-98567E495122}" type="pres">
      <dgm:prSet presAssocID="{D697BB84-40EF-42D1-9063-67FB02F705AA}" presName="hierChild4" presStyleCnt="0"/>
      <dgm:spPr/>
    </dgm:pt>
    <dgm:pt modelId="{92BA74C5-7216-40CA-91A9-8D8709469137}" type="pres">
      <dgm:prSet presAssocID="{D697BB84-40EF-42D1-9063-67FB02F705AA}" presName="hierChild5" presStyleCnt="0"/>
      <dgm:spPr/>
    </dgm:pt>
    <dgm:pt modelId="{3573A73D-4F5F-45B0-98A4-0DCBA9514DF4}" type="pres">
      <dgm:prSet presAssocID="{7247A882-9E31-4087-94CF-6A0F709A9A62}" presName="Name37" presStyleLbl="parChTrans1D3" presStyleIdx="16" presStyleCnt="21"/>
      <dgm:spPr/>
    </dgm:pt>
    <dgm:pt modelId="{B3103C2C-692D-4FFD-BFFE-C7555F470300}" type="pres">
      <dgm:prSet presAssocID="{F86CADC2-4F44-481F-AB72-3F1B17DC7D87}" presName="hierRoot2" presStyleCnt="0">
        <dgm:presLayoutVars>
          <dgm:hierBranch val="init"/>
        </dgm:presLayoutVars>
      </dgm:prSet>
      <dgm:spPr/>
    </dgm:pt>
    <dgm:pt modelId="{4F19CA9D-A71E-49A3-9DE7-1C691636C497}" type="pres">
      <dgm:prSet presAssocID="{F86CADC2-4F44-481F-AB72-3F1B17DC7D87}" presName="rootComposite" presStyleCnt="0"/>
      <dgm:spPr/>
    </dgm:pt>
    <dgm:pt modelId="{9CA9F365-FF35-46F0-B8CD-27D96EC4E3FA}" type="pres">
      <dgm:prSet presAssocID="{F86CADC2-4F44-481F-AB72-3F1B17DC7D87}" presName="rootText" presStyleLbl="node3" presStyleIdx="16" presStyleCnt="21">
        <dgm:presLayoutVars>
          <dgm:chPref val="3"/>
        </dgm:presLayoutVars>
      </dgm:prSet>
      <dgm:spPr/>
    </dgm:pt>
    <dgm:pt modelId="{602BA6EA-134C-4D69-96DB-35FD08D7EF24}" type="pres">
      <dgm:prSet presAssocID="{F86CADC2-4F44-481F-AB72-3F1B17DC7D87}" presName="rootConnector" presStyleLbl="node3" presStyleIdx="16" presStyleCnt="21"/>
      <dgm:spPr/>
    </dgm:pt>
    <dgm:pt modelId="{79963CD4-5BB3-43CF-B63B-057FFF8A2031}" type="pres">
      <dgm:prSet presAssocID="{F86CADC2-4F44-481F-AB72-3F1B17DC7D87}" presName="hierChild4" presStyleCnt="0"/>
      <dgm:spPr/>
    </dgm:pt>
    <dgm:pt modelId="{2BE7C450-82FB-48AB-AC31-1EAC38CC5343}" type="pres">
      <dgm:prSet presAssocID="{F86CADC2-4F44-481F-AB72-3F1B17DC7D87}" presName="hierChild5" presStyleCnt="0"/>
      <dgm:spPr/>
    </dgm:pt>
    <dgm:pt modelId="{29C0DE51-2FBE-4576-B258-166FF0CE54F4}" type="pres">
      <dgm:prSet presAssocID="{5BC7ECD9-4FD2-44BC-8D57-1A041703089C}" presName="hierChild5" presStyleCnt="0"/>
      <dgm:spPr/>
    </dgm:pt>
    <dgm:pt modelId="{AA737B3D-12FF-4C6C-9235-27D78539231F}" type="pres">
      <dgm:prSet presAssocID="{D0158497-5C13-4F78-A09B-94F5DD2571B1}" presName="Name37" presStyleLbl="parChTrans1D2" presStyleIdx="6" presStyleCnt="8"/>
      <dgm:spPr/>
    </dgm:pt>
    <dgm:pt modelId="{C4A4B896-58CB-43EF-9A74-D56AEE510CE6}" type="pres">
      <dgm:prSet presAssocID="{38A47FC0-443D-43EF-965F-11BBF9133D65}" presName="hierRoot2" presStyleCnt="0">
        <dgm:presLayoutVars>
          <dgm:hierBranch val="init"/>
        </dgm:presLayoutVars>
      </dgm:prSet>
      <dgm:spPr/>
    </dgm:pt>
    <dgm:pt modelId="{79378363-26E0-4DDA-8FD3-BA3AA0FD46F9}" type="pres">
      <dgm:prSet presAssocID="{38A47FC0-443D-43EF-965F-11BBF9133D65}" presName="rootComposite" presStyleCnt="0"/>
      <dgm:spPr/>
    </dgm:pt>
    <dgm:pt modelId="{ED450C56-C782-42C3-BF99-F748AF06D33A}" type="pres">
      <dgm:prSet presAssocID="{38A47FC0-443D-43EF-965F-11BBF9133D65}" presName="rootText" presStyleLbl="node2" presStyleIdx="6" presStyleCnt="8">
        <dgm:presLayoutVars>
          <dgm:chPref val="3"/>
        </dgm:presLayoutVars>
      </dgm:prSet>
      <dgm:spPr/>
    </dgm:pt>
    <dgm:pt modelId="{3317E50E-D2A7-4C2E-AA26-3505A9271CE7}" type="pres">
      <dgm:prSet presAssocID="{38A47FC0-443D-43EF-965F-11BBF9133D65}" presName="rootConnector" presStyleLbl="node2" presStyleIdx="6" presStyleCnt="8"/>
      <dgm:spPr/>
    </dgm:pt>
    <dgm:pt modelId="{5A3ABB8E-23A4-404F-B99D-45F89C2461FA}" type="pres">
      <dgm:prSet presAssocID="{38A47FC0-443D-43EF-965F-11BBF9133D65}" presName="hierChild4" presStyleCnt="0"/>
      <dgm:spPr/>
    </dgm:pt>
    <dgm:pt modelId="{7DA169C6-6712-4DCE-8819-55E86CD58EC4}" type="pres">
      <dgm:prSet presAssocID="{98BFBED9-B6D8-4126-B244-58228F1AC670}" presName="Name37" presStyleLbl="parChTrans1D3" presStyleIdx="17" presStyleCnt="21"/>
      <dgm:spPr/>
    </dgm:pt>
    <dgm:pt modelId="{8D545158-3204-48C1-A223-C771DABFFB66}" type="pres">
      <dgm:prSet presAssocID="{558304F8-E3FF-4A27-A2E3-BCE37A808E9D}" presName="hierRoot2" presStyleCnt="0">
        <dgm:presLayoutVars>
          <dgm:hierBranch val="init"/>
        </dgm:presLayoutVars>
      </dgm:prSet>
      <dgm:spPr/>
    </dgm:pt>
    <dgm:pt modelId="{50B27CC5-627E-4122-9CB1-A165E977720F}" type="pres">
      <dgm:prSet presAssocID="{558304F8-E3FF-4A27-A2E3-BCE37A808E9D}" presName="rootComposite" presStyleCnt="0"/>
      <dgm:spPr/>
    </dgm:pt>
    <dgm:pt modelId="{6C83F2EB-7119-49B9-BA0D-ACAB4F293200}" type="pres">
      <dgm:prSet presAssocID="{558304F8-E3FF-4A27-A2E3-BCE37A808E9D}" presName="rootText" presStyleLbl="node3" presStyleIdx="17" presStyleCnt="21">
        <dgm:presLayoutVars>
          <dgm:chPref val="3"/>
        </dgm:presLayoutVars>
      </dgm:prSet>
      <dgm:spPr/>
    </dgm:pt>
    <dgm:pt modelId="{01F3A7FA-456C-43B2-9D87-649A5C0E1305}" type="pres">
      <dgm:prSet presAssocID="{558304F8-E3FF-4A27-A2E3-BCE37A808E9D}" presName="rootConnector" presStyleLbl="node3" presStyleIdx="17" presStyleCnt="21"/>
      <dgm:spPr/>
    </dgm:pt>
    <dgm:pt modelId="{8959C69C-FC66-4830-852D-DD117FA9A10E}" type="pres">
      <dgm:prSet presAssocID="{558304F8-E3FF-4A27-A2E3-BCE37A808E9D}" presName="hierChild4" presStyleCnt="0"/>
      <dgm:spPr/>
    </dgm:pt>
    <dgm:pt modelId="{EFB325A2-668A-4A41-95DF-496C1FF4F834}" type="pres">
      <dgm:prSet presAssocID="{558304F8-E3FF-4A27-A2E3-BCE37A808E9D}" presName="hierChild5" presStyleCnt="0"/>
      <dgm:spPr/>
    </dgm:pt>
    <dgm:pt modelId="{1561796D-6BB6-4BBF-9A45-AE7940D6A78B}" type="pres">
      <dgm:prSet presAssocID="{C3F45817-9CD2-4C06-9AA7-BD9F5F74A62A}" presName="Name37" presStyleLbl="parChTrans1D3" presStyleIdx="18" presStyleCnt="21"/>
      <dgm:spPr/>
    </dgm:pt>
    <dgm:pt modelId="{0F536FD0-2B91-49DE-8860-39CBB0EEE7CF}" type="pres">
      <dgm:prSet presAssocID="{B063950D-0A39-4DF1-90F2-E4DC6AA2D644}" presName="hierRoot2" presStyleCnt="0">
        <dgm:presLayoutVars>
          <dgm:hierBranch val="init"/>
        </dgm:presLayoutVars>
      </dgm:prSet>
      <dgm:spPr/>
    </dgm:pt>
    <dgm:pt modelId="{1701296D-A437-4AD2-A0B5-B0E0C2039E2E}" type="pres">
      <dgm:prSet presAssocID="{B063950D-0A39-4DF1-90F2-E4DC6AA2D644}" presName="rootComposite" presStyleCnt="0"/>
      <dgm:spPr/>
    </dgm:pt>
    <dgm:pt modelId="{5A5A11FB-49CD-48F5-99D9-B64757363A11}" type="pres">
      <dgm:prSet presAssocID="{B063950D-0A39-4DF1-90F2-E4DC6AA2D644}" presName="rootText" presStyleLbl="node3" presStyleIdx="18" presStyleCnt="21">
        <dgm:presLayoutVars>
          <dgm:chPref val="3"/>
        </dgm:presLayoutVars>
      </dgm:prSet>
      <dgm:spPr/>
    </dgm:pt>
    <dgm:pt modelId="{E16D5502-876C-472A-B8F4-27572FBCEE2F}" type="pres">
      <dgm:prSet presAssocID="{B063950D-0A39-4DF1-90F2-E4DC6AA2D644}" presName="rootConnector" presStyleLbl="node3" presStyleIdx="18" presStyleCnt="21"/>
      <dgm:spPr/>
    </dgm:pt>
    <dgm:pt modelId="{E0D9ED96-8458-43C9-84D5-0C535C1EC621}" type="pres">
      <dgm:prSet presAssocID="{B063950D-0A39-4DF1-90F2-E4DC6AA2D644}" presName="hierChild4" presStyleCnt="0"/>
      <dgm:spPr/>
    </dgm:pt>
    <dgm:pt modelId="{6B6006B3-EA9D-4789-92E2-394AE703423F}" type="pres">
      <dgm:prSet presAssocID="{B063950D-0A39-4DF1-90F2-E4DC6AA2D644}" presName="hierChild5" presStyleCnt="0"/>
      <dgm:spPr/>
    </dgm:pt>
    <dgm:pt modelId="{995761A6-1352-4C69-9385-A0A344B7C4D0}" type="pres">
      <dgm:prSet presAssocID="{38A47FC0-443D-43EF-965F-11BBF9133D65}" presName="hierChild5" presStyleCnt="0"/>
      <dgm:spPr/>
    </dgm:pt>
    <dgm:pt modelId="{2FEEF7AA-873F-4E0C-8B6F-F4891A53C4D8}" type="pres">
      <dgm:prSet presAssocID="{65475FE9-0338-47FD-A39B-1C11EAA63D20}" presName="Name37" presStyleLbl="parChTrans1D2" presStyleIdx="7" presStyleCnt="8"/>
      <dgm:spPr/>
    </dgm:pt>
    <dgm:pt modelId="{594DECBE-5AA6-4314-B620-07623F4C9FC6}" type="pres">
      <dgm:prSet presAssocID="{96A53CE1-04BF-4B52-968F-2539B522940A}" presName="hierRoot2" presStyleCnt="0">
        <dgm:presLayoutVars>
          <dgm:hierBranch val="init"/>
        </dgm:presLayoutVars>
      </dgm:prSet>
      <dgm:spPr/>
    </dgm:pt>
    <dgm:pt modelId="{6FCA27CD-EBA2-452E-B5C8-7497DA9B597E}" type="pres">
      <dgm:prSet presAssocID="{96A53CE1-04BF-4B52-968F-2539B522940A}" presName="rootComposite" presStyleCnt="0"/>
      <dgm:spPr/>
    </dgm:pt>
    <dgm:pt modelId="{72F276F2-B493-469D-B13D-964ABE1BEE7E}" type="pres">
      <dgm:prSet presAssocID="{96A53CE1-04BF-4B52-968F-2539B522940A}" presName="rootText" presStyleLbl="node2" presStyleIdx="7" presStyleCnt="8">
        <dgm:presLayoutVars>
          <dgm:chPref val="3"/>
        </dgm:presLayoutVars>
      </dgm:prSet>
      <dgm:spPr/>
    </dgm:pt>
    <dgm:pt modelId="{972CDD74-0DD6-45D5-B8E2-0C6FFF37013B}" type="pres">
      <dgm:prSet presAssocID="{96A53CE1-04BF-4B52-968F-2539B522940A}" presName="rootConnector" presStyleLbl="node2" presStyleIdx="7" presStyleCnt="8"/>
      <dgm:spPr/>
    </dgm:pt>
    <dgm:pt modelId="{F5E02C99-2D61-4D05-90B0-8B4FEF2FFB4D}" type="pres">
      <dgm:prSet presAssocID="{96A53CE1-04BF-4B52-968F-2539B522940A}" presName="hierChild4" presStyleCnt="0"/>
      <dgm:spPr/>
    </dgm:pt>
    <dgm:pt modelId="{3C13F5FB-F895-472C-AC95-0E1171F8ACFA}" type="pres">
      <dgm:prSet presAssocID="{EE7356BF-643B-4D81-9FA2-E25FEB8E140D}" presName="Name37" presStyleLbl="parChTrans1D3" presStyleIdx="19" presStyleCnt="21"/>
      <dgm:spPr/>
    </dgm:pt>
    <dgm:pt modelId="{0765697A-3424-4E5F-B492-A407B4DC7E55}" type="pres">
      <dgm:prSet presAssocID="{9452411D-7A3C-4889-8676-5002B2BCB334}" presName="hierRoot2" presStyleCnt="0">
        <dgm:presLayoutVars>
          <dgm:hierBranch val="init"/>
        </dgm:presLayoutVars>
      </dgm:prSet>
      <dgm:spPr/>
    </dgm:pt>
    <dgm:pt modelId="{F7E8071C-27BC-48A1-B899-A741D3F862B3}" type="pres">
      <dgm:prSet presAssocID="{9452411D-7A3C-4889-8676-5002B2BCB334}" presName="rootComposite" presStyleCnt="0"/>
      <dgm:spPr/>
    </dgm:pt>
    <dgm:pt modelId="{E31BF854-D6D9-476A-AFE7-D19572A26C6F}" type="pres">
      <dgm:prSet presAssocID="{9452411D-7A3C-4889-8676-5002B2BCB334}" presName="rootText" presStyleLbl="node3" presStyleIdx="19" presStyleCnt="21">
        <dgm:presLayoutVars>
          <dgm:chPref val="3"/>
        </dgm:presLayoutVars>
      </dgm:prSet>
      <dgm:spPr/>
    </dgm:pt>
    <dgm:pt modelId="{7AAD7539-4D9D-42F5-9810-55378878ABA6}" type="pres">
      <dgm:prSet presAssocID="{9452411D-7A3C-4889-8676-5002B2BCB334}" presName="rootConnector" presStyleLbl="node3" presStyleIdx="19" presStyleCnt="21"/>
      <dgm:spPr/>
    </dgm:pt>
    <dgm:pt modelId="{E8673D9F-CBBF-40D7-8A1C-F9D57A54AE22}" type="pres">
      <dgm:prSet presAssocID="{9452411D-7A3C-4889-8676-5002B2BCB334}" presName="hierChild4" presStyleCnt="0"/>
      <dgm:spPr/>
    </dgm:pt>
    <dgm:pt modelId="{6289F60C-9CC8-4D6A-A53E-92D1BEA59703}" type="pres">
      <dgm:prSet presAssocID="{9452411D-7A3C-4889-8676-5002B2BCB334}" presName="hierChild5" presStyleCnt="0"/>
      <dgm:spPr/>
    </dgm:pt>
    <dgm:pt modelId="{EA8295D2-C508-4490-B8B7-E47570B6C438}" type="pres">
      <dgm:prSet presAssocID="{8F004368-3A5C-4824-A00F-E902DF8BDAB5}" presName="Name37" presStyleLbl="parChTrans1D3" presStyleIdx="20" presStyleCnt="21"/>
      <dgm:spPr/>
    </dgm:pt>
    <dgm:pt modelId="{E30DFAD3-96B7-4262-9EF9-91144F2F31E8}" type="pres">
      <dgm:prSet presAssocID="{4C4A2BB6-D939-475A-A95F-739ACD0390FF}" presName="hierRoot2" presStyleCnt="0">
        <dgm:presLayoutVars>
          <dgm:hierBranch val="init"/>
        </dgm:presLayoutVars>
      </dgm:prSet>
      <dgm:spPr/>
    </dgm:pt>
    <dgm:pt modelId="{991AEC6B-C14C-4D73-A250-D7997A9C61EF}" type="pres">
      <dgm:prSet presAssocID="{4C4A2BB6-D939-475A-A95F-739ACD0390FF}" presName="rootComposite" presStyleCnt="0"/>
      <dgm:spPr/>
    </dgm:pt>
    <dgm:pt modelId="{D240CA34-214C-4946-BFBF-CB88708CE0BD}" type="pres">
      <dgm:prSet presAssocID="{4C4A2BB6-D939-475A-A95F-739ACD0390FF}" presName="rootText" presStyleLbl="node3" presStyleIdx="20" presStyleCnt="21">
        <dgm:presLayoutVars>
          <dgm:chPref val="3"/>
        </dgm:presLayoutVars>
      </dgm:prSet>
      <dgm:spPr/>
    </dgm:pt>
    <dgm:pt modelId="{A6C7711F-EEFF-4806-9E59-D2E94C8332F2}" type="pres">
      <dgm:prSet presAssocID="{4C4A2BB6-D939-475A-A95F-739ACD0390FF}" presName="rootConnector" presStyleLbl="node3" presStyleIdx="20" presStyleCnt="21"/>
      <dgm:spPr/>
    </dgm:pt>
    <dgm:pt modelId="{7145A2FA-8A7A-4F9E-A52E-6F67AFFFB25E}" type="pres">
      <dgm:prSet presAssocID="{4C4A2BB6-D939-475A-A95F-739ACD0390FF}" presName="hierChild4" presStyleCnt="0"/>
      <dgm:spPr/>
    </dgm:pt>
    <dgm:pt modelId="{7EF9C2B7-E0FD-4E75-8B2D-AA7C290E5B55}" type="pres">
      <dgm:prSet presAssocID="{4C4A2BB6-D939-475A-A95F-739ACD0390FF}" presName="hierChild5" presStyleCnt="0"/>
      <dgm:spPr/>
    </dgm:pt>
    <dgm:pt modelId="{2DB2D36F-8CAF-4079-A26C-25353D8E66A4}" type="pres">
      <dgm:prSet presAssocID="{96A53CE1-04BF-4B52-968F-2539B522940A}" presName="hierChild5" presStyleCnt="0"/>
      <dgm:spPr/>
    </dgm:pt>
    <dgm:pt modelId="{38F62594-6AD5-4853-98D9-59E0D68B1CE6}" type="pres">
      <dgm:prSet presAssocID="{C553AE84-3DD3-4E59-8F33-868B973283E2}" presName="hierChild3" presStyleCnt="0"/>
      <dgm:spPr/>
    </dgm:pt>
  </dgm:ptLst>
  <dgm:cxnLst>
    <dgm:cxn modelId="{EC928FB9-120D-4D30-9686-115C3B47A805}" type="presOf" srcId="{977A28FB-3A93-4353-B7B0-A88CE575854C}" destId="{954D85E8-61EB-4466-A983-A4B261814ABC}" srcOrd="0" destOrd="0" presId="urn:microsoft.com/office/officeart/2005/8/layout/orgChart1"/>
    <dgm:cxn modelId="{AC1AAF5B-6014-45B2-8DEE-668A3C5DDEF7}" type="presOf" srcId="{252C3F30-2212-471B-A476-81F94CA52E91}" destId="{F9BED7AE-9374-423D-89F5-83B17BEE166B}" srcOrd="0" destOrd="0" presId="urn:microsoft.com/office/officeart/2005/8/layout/orgChart1"/>
    <dgm:cxn modelId="{686D0207-5CEC-495C-8BFC-3A5F36F34987}" type="presOf" srcId="{4C4A2BB6-D939-475A-A95F-739ACD0390FF}" destId="{D240CA34-214C-4946-BFBF-CB88708CE0BD}" srcOrd="0" destOrd="0" presId="urn:microsoft.com/office/officeart/2005/8/layout/orgChart1"/>
    <dgm:cxn modelId="{639B0310-2D12-4E20-9178-36F45F7C97D6}" type="presOf" srcId="{B5413373-E2DC-48FE-8603-7931C34FF5E3}" destId="{329F84F1-5F43-45BA-B7E0-0E43B9BDDF38}" srcOrd="1" destOrd="0" presId="urn:microsoft.com/office/officeart/2005/8/layout/orgChart1"/>
    <dgm:cxn modelId="{B845DD79-A848-46B3-BCA0-EAD259A7D32F}" type="presOf" srcId="{F5051031-9F79-4E01-8D1C-5ED142E55F78}" destId="{C054A13E-699F-447B-8BC1-C2288AA105E1}" srcOrd="0" destOrd="0" presId="urn:microsoft.com/office/officeart/2005/8/layout/orgChart1"/>
    <dgm:cxn modelId="{1E171323-D275-4CE6-A019-B195AF55CF84}" type="presOf" srcId="{BCB015D3-ED4F-4669-BA6C-75F216D62DB0}" destId="{58003960-0261-47CF-A039-BE07EF52F705}" srcOrd="1" destOrd="0" presId="urn:microsoft.com/office/officeart/2005/8/layout/orgChart1"/>
    <dgm:cxn modelId="{E5F59D23-C2D3-44C6-829A-D9B689A99583}" srcId="{924EB9F6-DE1D-4E18-A6C8-7B86675DC153}" destId="{1798A846-A99A-4FB7-8819-265C173336FA}" srcOrd="1" destOrd="0" parTransId="{6BAE9E55-F323-4D94-8A69-312BA66616FD}" sibTransId="{05C8B9B1-4218-44A4-8BAA-813B840AE9C7}"/>
    <dgm:cxn modelId="{C256743D-1D40-4699-ADE1-42AEEC9A62AD}" type="presOf" srcId="{E76E0FB9-DB83-49F4-8C79-75AAE903AFBE}" destId="{DD740D24-88A6-4155-A3B7-7F52DC54226C}" srcOrd="0" destOrd="0" presId="urn:microsoft.com/office/officeart/2005/8/layout/orgChart1"/>
    <dgm:cxn modelId="{169E14CC-81DE-4547-9FD9-2F40DD513CAB}" type="presOf" srcId="{3100363F-94D9-433A-83A8-153422B13BE6}" destId="{CA1CC9B0-D4EE-4471-802A-4BDC51F3D1ED}" srcOrd="0" destOrd="0" presId="urn:microsoft.com/office/officeart/2005/8/layout/orgChart1"/>
    <dgm:cxn modelId="{58F65D8D-EF55-4826-AF28-90E10405CCB0}" type="presOf" srcId="{5BC7ECD9-4FD2-44BC-8D57-1A041703089C}" destId="{37857BE4-12F3-4256-924C-7C90A5D61144}" srcOrd="1" destOrd="0" presId="urn:microsoft.com/office/officeart/2005/8/layout/orgChart1"/>
    <dgm:cxn modelId="{0429AFDE-E156-4530-B3C4-82BFED0DC977}" srcId="{96A53CE1-04BF-4B52-968F-2539B522940A}" destId="{4C4A2BB6-D939-475A-A95F-739ACD0390FF}" srcOrd="1" destOrd="0" parTransId="{8F004368-3A5C-4824-A00F-E902DF8BDAB5}" sibTransId="{2423D015-256D-4306-A6DD-BA801E221E6B}"/>
    <dgm:cxn modelId="{DCE464F4-2DCB-449A-8D21-3840B8DD5617}" type="presOf" srcId="{96A53CE1-04BF-4B52-968F-2539B522940A}" destId="{72F276F2-B493-469D-B13D-964ABE1BEE7E}" srcOrd="0" destOrd="0" presId="urn:microsoft.com/office/officeart/2005/8/layout/orgChart1"/>
    <dgm:cxn modelId="{9D9B7E01-7626-44A2-A42D-EAA7BC81249A}" type="presOf" srcId="{6BAE9E55-F323-4D94-8A69-312BA66616FD}" destId="{C432E1F4-BFAE-40C6-8693-CC09170E45CE}" srcOrd="0" destOrd="0" presId="urn:microsoft.com/office/officeart/2005/8/layout/orgChart1"/>
    <dgm:cxn modelId="{1BDC9E44-818D-44C0-AA21-A6CF9E4064C4}" srcId="{5BC7ECD9-4FD2-44BC-8D57-1A041703089C}" destId="{F86CADC2-4F44-481F-AB72-3F1B17DC7D87}" srcOrd="1" destOrd="0" parTransId="{7247A882-9E31-4087-94CF-6A0F709A9A62}" sibTransId="{283E3F18-0255-422D-85F7-2EB88FAA0D21}"/>
    <dgm:cxn modelId="{7B4DFE52-2011-4A25-BE1A-A4875AF4B53E}" srcId="{5028873B-0073-4921-B88C-8777FB4722A8}" destId="{01173F1B-2E44-43E0-9E92-16ABCCD71560}" srcOrd="5" destOrd="0" parTransId="{E76E0FB9-DB83-49F4-8C79-75AAE903AFBE}" sibTransId="{9DEA0C89-1258-40A6-B3AF-EB8E5E404BB6}"/>
    <dgm:cxn modelId="{E33ABA20-C016-4AA5-B97A-A66AC3208E67}" type="presOf" srcId="{7247A882-9E31-4087-94CF-6A0F709A9A62}" destId="{3573A73D-4F5F-45B0-98A4-0DCBA9514DF4}" srcOrd="0" destOrd="0" presId="urn:microsoft.com/office/officeart/2005/8/layout/orgChart1"/>
    <dgm:cxn modelId="{6EDB3CBF-1BB8-442C-BA53-B59983060F68}" type="presOf" srcId="{4C4A2BB6-D939-475A-A95F-739ACD0390FF}" destId="{A6C7711F-EEFF-4806-9E59-D2E94C8332F2}" srcOrd="1" destOrd="0" presId="urn:microsoft.com/office/officeart/2005/8/layout/orgChart1"/>
    <dgm:cxn modelId="{FF471B2A-207E-4547-89C2-08DAB5730E9F}" type="presOf" srcId="{C3F45817-9CD2-4C06-9AA7-BD9F5F74A62A}" destId="{1561796D-6BB6-4BBF-9A45-AE7940D6A78B}" srcOrd="0" destOrd="0" presId="urn:microsoft.com/office/officeart/2005/8/layout/orgChart1"/>
    <dgm:cxn modelId="{3CB81A99-6B0B-467E-A838-BA57EFB54777}" type="presOf" srcId="{558304F8-E3FF-4A27-A2E3-BCE37A808E9D}" destId="{6C83F2EB-7119-49B9-BA0D-ACAB4F293200}" srcOrd="0" destOrd="0" presId="urn:microsoft.com/office/officeart/2005/8/layout/orgChart1"/>
    <dgm:cxn modelId="{5FDA5A6C-F467-46AF-8DBA-EF30CB002AC8}" srcId="{C553AE84-3DD3-4E59-8F33-868B973283E2}" destId="{9A5DEB88-4DAD-467A-A9C7-C4B527DA4818}" srcOrd="3" destOrd="0" parTransId="{252C3F30-2212-471B-A476-81F94CA52E91}" sibTransId="{466A63B3-AA12-461C-9062-EEE77CBC8D89}"/>
    <dgm:cxn modelId="{E4A0AD5B-7B02-40B1-8239-83C51508DF11}" type="presOf" srcId="{FE46CDB7-1FD6-40B4-B3DD-23224B33C4D0}" destId="{FE99B7A2-FB05-41BF-BA90-7086133C486F}" srcOrd="0" destOrd="0" presId="urn:microsoft.com/office/officeart/2005/8/layout/orgChart1"/>
    <dgm:cxn modelId="{2E27EF89-F713-45A9-8C97-99447228EFBB}" type="presOf" srcId="{C107A918-8FFD-407B-8370-48DA7C76019D}" destId="{42C6BCF3-6AFF-465C-A5F1-EFE44C52E52E}" srcOrd="0" destOrd="0" presId="urn:microsoft.com/office/officeart/2005/8/layout/orgChart1"/>
    <dgm:cxn modelId="{6490BEFD-2A05-4701-8205-0DD72B9A86EF}" srcId="{924EB9F6-DE1D-4E18-A6C8-7B86675DC153}" destId="{6066A94D-4DBE-454A-B453-BED3ED8AF408}" srcOrd="2" destOrd="0" parTransId="{48B6565F-7C88-4080-BAA9-3C5BD0233F0D}" sibTransId="{4A7BF25F-2D1C-4583-B1C9-E1FFB1D51DBF}"/>
    <dgm:cxn modelId="{49B785D8-DBCA-4F2A-9AFD-29F38370CCC5}" srcId="{B5413373-E2DC-48FE-8603-7931C34FF5E3}" destId="{08B97756-983F-4903-ADE6-66D63184343B}" srcOrd="2" destOrd="0" parTransId="{9CD276B9-67BB-4DB3-BEA0-88DAA8CD8D3A}" sibTransId="{53E321BB-8AFC-4A65-9A9F-2CEF9329A52B}"/>
    <dgm:cxn modelId="{98D356B2-7193-4348-918E-46F9BF9F1142}" srcId="{5028873B-0073-4921-B88C-8777FB4722A8}" destId="{6BA4FD70-258A-479E-88DA-09272B401359}" srcOrd="2" destOrd="0" parTransId="{A7B3FD40-7740-4BEA-9FC8-03285387E2C4}" sibTransId="{69134A10-3DE4-4042-B762-728272D3A9AA}"/>
    <dgm:cxn modelId="{77F5A1AC-9A8F-4C76-8D72-5CD7576EBBE5}" type="presOf" srcId="{23504624-B7C4-4B3F-9586-4A80D52A6B6D}" destId="{D235B8BC-F116-4A84-AE9F-7508320CA6C5}" srcOrd="0" destOrd="0" presId="urn:microsoft.com/office/officeart/2005/8/layout/orgChart1"/>
    <dgm:cxn modelId="{FEC7BCB7-D4FC-4746-98B7-F18B9D2BC260}" srcId="{38A47FC0-443D-43EF-965F-11BBF9133D65}" destId="{558304F8-E3FF-4A27-A2E3-BCE37A808E9D}" srcOrd="0" destOrd="0" parTransId="{98BFBED9-B6D8-4126-B244-58228F1AC670}" sibTransId="{2DAF1F33-1F87-45B5-90F5-9D2330350634}"/>
    <dgm:cxn modelId="{298A39D3-5F0B-4A73-A562-8E6E26D1C43D}" type="presOf" srcId="{FF22A9C6-1566-4699-97D2-54CFFDCF75D0}" destId="{23D34715-2177-4072-AD75-DAD7D331A42A}" srcOrd="0" destOrd="0" presId="urn:microsoft.com/office/officeart/2005/8/layout/orgChart1"/>
    <dgm:cxn modelId="{F17980C5-7D7B-46C8-BFB6-C8F582FCC013}" type="presOf" srcId="{08B97756-983F-4903-ADE6-66D63184343B}" destId="{EBE08C08-EAE7-4A62-87D6-DE40E80FF9ED}" srcOrd="1" destOrd="0" presId="urn:microsoft.com/office/officeart/2005/8/layout/orgChart1"/>
    <dgm:cxn modelId="{EBB7CA41-27F8-4792-A7F3-E875C1C802AB}" type="presOf" srcId="{98BFBED9-B6D8-4126-B244-58228F1AC670}" destId="{7DA169C6-6712-4DCE-8819-55E86CD58EC4}" srcOrd="0" destOrd="0" presId="urn:microsoft.com/office/officeart/2005/8/layout/orgChart1"/>
    <dgm:cxn modelId="{B3295FA2-8F26-4608-8EDE-F9EA1D848C92}" type="presOf" srcId="{75D4CB9F-4B5E-4EE5-93E8-20C85DCC24BF}" destId="{A547DCD2-A08B-4E15-8FA3-B2FE397FAA43}" srcOrd="1" destOrd="0" presId="urn:microsoft.com/office/officeart/2005/8/layout/orgChart1"/>
    <dgm:cxn modelId="{A0EA5510-439F-4FF3-ADFA-B3CAF90CA9E0}" type="presOf" srcId="{FFBCA9AC-1A95-4CC8-B8E6-9194D91C5FA3}" destId="{B611825B-87E2-4D7F-8302-4B8CA25FBA6B}" srcOrd="0" destOrd="0" presId="urn:microsoft.com/office/officeart/2005/8/layout/orgChart1"/>
    <dgm:cxn modelId="{4DF59FBC-6888-46B4-8AAC-AB1B237867DE}" srcId="{924EB9F6-DE1D-4E18-A6C8-7B86675DC153}" destId="{E593CC34-7472-4A0D-871C-00E7A7275CC3}" srcOrd="0" destOrd="0" parTransId="{3100363F-94D9-433A-83A8-153422B13BE6}" sibTransId="{E8466EE1-1392-4A73-BE7B-172E2A11E1DD}"/>
    <dgm:cxn modelId="{C6FC974D-52C3-40D1-9840-4BA3025D7B33}" type="presOf" srcId="{C2CDCB82-EBD0-4083-BD1D-3702368DCAFE}" destId="{9A24D276-52D9-4DC5-9F5F-C20D334E2BD1}" srcOrd="0" destOrd="0" presId="urn:microsoft.com/office/officeart/2005/8/layout/orgChart1"/>
    <dgm:cxn modelId="{5DB0445E-7DC5-45A4-A420-090C14F928D1}" type="presOf" srcId="{A0D0D709-1D73-4631-A52D-39C18BDB1F5D}" destId="{94283F1E-160C-4066-8ACD-E9474D823332}" srcOrd="1" destOrd="0" presId="urn:microsoft.com/office/officeart/2005/8/layout/orgChart1"/>
    <dgm:cxn modelId="{CF6E484C-CE1C-4067-8248-7BA39A52FC15}" type="presOf" srcId="{D697BB84-40EF-42D1-9063-67FB02F705AA}" destId="{A808A26B-0BF6-42BB-A2CE-2E97AFD9EE8B}" srcOrd="1" destOrd="0" presId="urn:microsoft.com/office/officeart/2005/8/layout/orgChart1"/>
    <dgm:cxn modelId="{CC837F2C-0D3D-41FD-8178-E99CE052BC2E}" type="presOf" srcId="{8F004368-3A5C-4824-A00F-E902DF8BDAB5}" destId="{EA8295D2-C508-4490-B8B7-E47570B6C438}" srcOrd="0" destOrd="0" presId="urn:microsoft.com/office/officeart/2005/8/layout/orgChart1"/>
    <dgm:cxn modelId="{22F41807-683E-4EED-A2CB-2B879D6308CA}" type="presOf" srcId="{B063950D-0A39-4DF1-90F2-E4DC6AA2D644}" destId="{E16D5502-876C-472A-B8F4-27572FBCEE2F}" srcOrd="1" destOrd="0" presId="urn:microsoft.com/office/officeart/2005/8/layout/orgChart1"/>
    <dgm:cxn modelId="{7894D481-BC1E-44E8-8B94-D59B9AD4B5E6}" type="presOf" srcId="{9CD276B9-67BB-4DB3-BEA0-88DAA8CD8D3A}" destId="{724C2BD9-B703-4B7E-AA00-4D982CFADDBE}" srcOrd="0" destOrd="0" presId="urn:microsoft.com/office/officeart/2005/8/layout/orgChart1"/>
    <dgm:cxn modelId="{7B49E6A3-821E-4756-B5C8-908D8FE40CDD}" type="presOf" srcId="{65475FE9-0338-47FD-A39B-1C11EAA63D20}" destId="{2FEEF7AA-873F-4E0C-8B6F-F4891A53C4D8}" srcOrd="0" destOrd="0" presId="urn:microsoft.com/office/officeart/2005/8/layout/orgChart1"/>
    <dgm:cxn modelId="{0F0E1DEB-F8FC-41C3-A832-0CCD7A15D0E0}" type="presOf" srcId="{5028873B-0073-4921-B88C-8777FB4722A8}" destId="{224CCD6B-7370-404F-AD00-17687BDCDD9F}" srcOrd="0" destOrd="0" presId="urn:microsoft.com/office/officeart/2005/8/layout/orgChart1"/>
    <dgm:cxn modelId="{332B843A-C7DE-47CA-9611-DFD756AAE87A}" type="presOf" srcId="{9452411D-7A3C-4889-8676-5002B2BCB334}" destId="{7AAD7539-4D9D-42F5-9810-55378878ABA6}" srcOrd="1" destOrd="0" presId="urn:microsoft.com/office/officeart/2005/8/layout/orgChart1"/>
    <dgm:cxn modelId="{D339056F-6B63-40D4-8F52-445606CD87DD}" type="presOf" srcId="{EE7356BF-643B-4D81-9FA2-E25FEB8E140D}" destId="{3C13F5FB-F895-472C-AC95-0E1171F8ACFA}" srcOrd="0" destOrd="0" presId="urn:microsoft.com/office/officeart/2005/8/layout/orgChart1"/>
    <dgm:cxn modelId="{20C9C9E1-A46D-4E63-9070-0A2960E2A40C}" srcId="{C553AE84-3DD3-4E59-8F33-868B973283E2}" destId="{96A53CE1-04BF-4B52-968F-2539B522940A}" srcOrd="7" destOrd="0" parTransId="{65475FE9-0338-47FD-A39B-1C11EAA63D20}" sibTransId="{3BF82416-42F0-4E88-870F-8C9891C0F3D6}"/>
    <dgm:cxn modelId="{97E3D5C2-0793-4B2A-9A66-F37954E6F4D5}" type="presOf" srcId="{A7B3FD40-7740-4BEA-9FC8-03285387E2C4}" destId="{A0D29005-7097-4574-9C61-ECA2ED473233}" srcOrd="0" destOrd="0" presId="urn:microsoft.com/office/officeart/2005/8/layout/orgChart1"/>
    <dgm:cxn modelId="{D8218BFA-24B7-477E-AD95-EB52A40A3796}" type="presOf" srcId="{AD974EC0-9DD9-4B4D-8335-C50867D89618}" destId="{F47CCCD9-837E-42B5-B102-D3855762DF46}" srcOrd="0" destOrd="0" presId="urn:microsoft.com/office/officeart/2005/8/layout/orgChart1"/>
    <dgm:cxn modelId="{5C154D44-B768-49CA-ADA6-1BF18A034758}" type="presOf" srcId="{38A47FC0-443D-43EF-965F-11BBF9133D65}" destId="{3317E50E-D2A7-4C2E-AA26-3505A9271CE7}" srcOrd="1" destOrd="0" presId="urn:microsoft.com/office/officeart/2005/8/layout/orgChart1"/>
    <dgm:cxn modelId="{B45B51C8-7906-4027-A81F-CDA57DA6B7A4}" type="presOf" srcId="{08B97756-983F-4903-ADE6-66D63184343B}" destId="{89227F04-C8C8-4F43-BCF7-031EBF287D6E}" srcOrd="0" destOrd="0" presId="urn:microsoft.com/office/officeart/2005/8/layout/orgChart1"/>
    <dgm:cxn modelId="{5CE95F3E-F0E7-40C2-B300-E0C41CB81DDD}" type="presOf" srcId="{6066A94D-4DBE-454A-B453-BED3ED8AF408}" destId="{0921682F-33FB-4DB7-9022-9475818A9DE1}" srcOrd="0" destOrd="0" presId="urn:microsoft.com/office/officeart/2005/8/layout/orgChart1"/>
    <dgm:cxn modelId="{6E102CAE-882B-43BF-95D3-F7AC021AB60C}" type="presOf" srcId="{B5413373-E2DC-48FE-8603-7931C34FF5E3}" destId="{C1FA1B9E-EC8B-42FD-BD77-45130E130485}" srcOrd="0" destOrd="0" presId="urn:microsoft.com/office/officeart/2005/8/layout/orgChart1"/>
    <dgm:cxn modelId="{C27077E9-1F82-4372-9798-21F7E4B57211}" type="presOf" srcId="{6CC46AE7-6915-410D-8DE6-CF89936F0317}" destId="{2A423C29-E398-40F7-A3B0-0D3160A4D988}" srcOrd="0" destOrd="0" presId="urn:microsoft.com/office/officeart/2005/8/layout/orgChart1"/>
    <dgm:cxn modelId="{2E512EEB-8DD0-4456-874A-553E911EEB2C}" type="presOf" srcId="{B063950D-0A39-4DF1-90F2-E4DC6AA2D644}" destId="{5A5A11FB-49CD-48F5-99D9-B64757363A11}" srcOrd="0" destOrd="0" presId="urn:microsoft.com/office/officeart/2005/8/layout/orgChart1"/>
    <dgm:cxn modelId="{0C77E6CD-3B9D-4D2B-B8E2-FB15F97B2888}" type="presOf" srcId="{367A3DC5-EC53-4597-9A12-62C8DC3E9C22}" destId="{EA2622B7-671A-477C-9C5D-BC7BF98A72DA}" srcOrd="0" destOrd="0" presId="urn:microsoft.com/office/officeart/2005/8/layout/orgChart1"/>
    <dgm:cxn modelId="{94C07866-0A5D-48C8-92E0-12CF16ACEA2C}" type="presOf" srcId="{48B6565F-7C88-4080-BAA9-3C5BD0233F0D}" destId="{0F722229-CA14-424A-98A9-3D1AD8DBCDC0}" srcOrd="0" destOrd="0" presId="urn:microsoft.com/office/officeart/2005/8/layout/orgChart1"/>
    <dgm:cxn modelId="{75469A89-694C-48B2-AAE6-B29A7044425E}" type="presOf" srcId="{1798A846-A99A-4FB7-8819-265C173336FA}" destId="{394714AB-6FF0-4FFC-8563-580AB1C37B4C}" srcOrd="0" destOrd="0" presId="urn:microsoft.com/office/officeart/2005/8/layout/orgChart1"/>
    <dgm:cxn modelId="{D1CB4EF4-A8DD-41D8-91BA-29ACD582A751}" type="presOf" srcId="{C6C76AFC-D089-4027-A72F-800C1C386B10}" destId="{845891DD-AEF9-4A18-8C7C-1554133E4311}" srcOrd="0" destOrd="0" presId="urn:microsoft.com/office/officeart/2005/8/layout/orgChart1"/>
    <dgm:cxn modelId="{6E89574E-3B2F-44EA-84DE-23D6C93B1189}" type="presOf" srcId="{AC5F6510-15EA-478E-99A0-79AC1DADF2FC}" destId="{AF8602E1-54E6-4252-B547-520B5E0FB5BB}" srcOrd="0" destOrd="0" presId="urn:microsoft.com/office/officeart/2005/8/layout/orgChart1"/>
    <dgm:cxn modelId="{07385F6F-35FE-4044-83FA-0E19301EE7B5}" type="presOf" srcId="{C553AE84-3DD3-4E59-8F33-868B973283E2}" destId="{0EB81E39-1FB0-44CD-BD65-AA4139BF5781}" srcOrd="1" destOrd="0" presId="urn:microsoft.com/office/officeart/2005/8/layout/orgChart1"/>
    <dgm:cxn modelId="{6F85EA14-3FDC-4D74-9061-34E743F7F014}" type="presOf" srcId="{9452411D-7A3C-4889-8676-5002B2BCB334}" destId="{E31BF854-D6D9-476A-AFE7-D19572A26C6F}" srcOrd="0" destOrd="0" presId="urn:microsoft.com/office/officeart/2005/8/layout/orgChart1"/>
    <dgm:cxn modelId="{4F5B99B2-50EA-4BFC-B317-EDEC7209039F}" type="presOf" srcId="{558304F8-E3FF-4A27-A2E3-BCE37A808E9D}" destId="{01F3A7FA-456C-43B2-9D87-649A5C0E1305}" srcOrd="1" destOrd="0" presId="urn:microsoft.com/office/officeart/2005/8/layout/orgChart1"/>
    <dgm:cxn modelId="{2009A24E-8D6B-4497-831D-31B41F1E2A6B}" type="presOf" srcId="{D697BB84-40EF-42D1-9063-67FB02F705AA}" destId="{DC77E7B0-6D47-4B6F-AC38-D78830285572}" srcOrd="0" destOrd="0" presId="urn:microsoft.com/office/officeart/2005/8/layout/orgChart1"/>
    <dgm:cxn modelId="{61AF3E29-35A0-4CF1-9DA6-93F1332589AE}" type="presOf" srcId="{367A3DC5-EC53-4597-9A12-62C8DC3E9C22}" destId="{BA2E982A-60EA-4DC8-B2FC-C0BD29C0A870}" srcOrd="1" destOrd="0" presId="urn:microsoft.com/office/officeart/2005/8/layout/orgChart1"/>
    <dgm:cxn modelId="{20807DB3-6018-4BED-AA7A-D191EB1FDB3A}" srcId="{96A53CE1-04BF-4B52-968F-2539B522940A}" destId="{9452411D-7A3C-4889-8676-5002B2BCB334}" srcOrd="0" destOrd="0" parTransId="{EE7356BF-643B-4D81-9FA2-E25FEB8E140D}" sibTransId="{AB05EA23-5DC0-47BA-ACEB-FD9A4BF96D0C}"/>
    <dgm:cxn modelId="{9877F335-7794-4926-9A27-F0DBFFF51E20}" type="presOf" srcId="{5BC7ECD9-4FD2-44BC-8D57-1A041703089C}" destId="{B0F3383A-EA20-4A76-87F9-E86E7ECB8AD8}" srcOrd="0" destOrd="0" presId="urn:microsoft.com/office/officeart/2005/8/layout/orgChart1"/>
    <dgm:cxn modelId="{FAC023E9-B288-4F7A-9712-EE5E4F21F551}" type="presOf" srcId="{F86CADC2-4F44-481F-AB72-3F1B17DC7D87}" destId="{602BA6EA-134C-4D69-96DB-35FD08D7EF24}" srcOrd="1" destOrd="0" presId="urn:microsoft.com/office/officeart/2005/8/layout/orgChart1"/>
    <dgm:cxn modelId="{E61D93CA-7C57-4126-93CF-257B551214C0}" type="presOf" srcId="{F5DBDBFC-6994-4653-AB76-BFDE15F4E6C9}" destId="{6702A8DD-24B5-45BC-AEBB-AF804FD49AA2}" srcOrd="0" destOrd="0" presId="urn:microsoft.com/office/officeart/2005/8/layout/orgChart1"/>
    <dgm:cxn modelId="{EAD36A26-8B44-4332-BE74-B2C62F5F3EBA}" type="presOf" srcId="{2178782D-0875-4329-9FDF-71015091626A}" destId="{4D724933-1896-4536-A1D5-161D7C9F16E9}" srcOrd="0" destOrd="0" presId="urn:microsoft.com/office/officeart/2005/8/layout/orgChart1"/>
    <dgm:cxn modelId="{37419559-DD14-4E94-A039-51A5BEF1B6BB}" srcId="{F5DBDBFC-6994-4653-AB76-BFDE15F4E6C9}" destId="{75D4CB9F-4B5E-4EE5-93E8-20C85DCC24BF}" srcOrd="1" destOrd="0" parTransId="{964FF922-9F11-42CE-8AFE-53C967C9E919}" sibTransId="{5E822147-4695-4321-B98F-209DA1A4AD5E}"/>
    <dgm:cxn modelId="{A98802D9-3001-4EF7-8007-FECB84CC6877}" type="presOf" srcId="{5028873B-0073-4921-B88C-8777FB4722A8}" destId="{C5ED5A95-EB8D-4440-8086-F883D0F1BF51}" srcOrd="1" destOrd="0" presId="urn:microsoft.com/office/officeart/2005/8/layout/orgChart1"/>
    <dgm:cxn modelId="{54F4C799-5A67-4F4E-8C6A-40275232572C}" srcId="{5BC7ECD9-4FD2-44BC-8D57-1A041703089C}" destId="{D697BB84-40EF-42D1-9063-67FB02F705AA}" srcOrd="0" destOrd="0" parTransId="{BE97B01F-6E46-47ED-B1EE-DB21F947246E}" sibTransId="{5BB76075-609A-4073-A3D0-E817CBBFA5F1}"/>
    <dgm:cxn modelId="{96E2FE9F-07F3-473A-848E-337BB959014B}" srcId="{AD974EC0-9DD9-4B4D-8335-C50867D89618}" destId="{C553AE84-3DD3-4E59-8F33-868B973283E2}" srcOrd="0" destOrd="0" parTransId="{94F22B14-170D-4C36-B862-7E14B6B1ABDF}" sibTransId="{4560E070-6281-4BAF-9A7C-52F8053007E7}"/>
    <dgm:cxn modelId="{3E3F1BC9-5A98-4688-AD7B-A36F16771906}" type="presOf" srcId="{6BA4FD70-258A-479E-88DA-09272B401359}" destId="{B1562EFF-3040-409C-8C06-59DAC887C627}" srcOrd="1" destOrd="0" presId="urn:microsoft.com/office/officeart/2005/8/layout/orgChart1"/>
    <dgm:cxn modelId="{6128DD9D-3F70-4D1B-AB12-73C2E2A13528}" type="presOf" srcId="{924EB9F6-DE1D-4E18-A6C8-7B86675DC153}" destId="{4534ED27-25D5-4EE7-BCAB-C5230E73DC5C}" srcOrd="1" destOrd="0" presId="urn:microsoft.com/office/officeart/2005/8/layout/orgChart1"/>
    <dgm:cxn modelId="{189940E9-5B80-4CFC-9BDC-451519EDCA40}" srcId="{C553AE84-3DD3-4E59-8F33-868B973283E2}" destId="{B5413373-E2DC-48FE-8603-7931C34FF5E3}" srcOrd="2" destOrd="0" parTransId="{C2CDCB82-EBD0-4083-BD1D-3702368DCAFE}" sibTransId="{90225BC3-C86A-456F-936C-A7D9D0CD917D}"/>
    <dgm:cxn modelId="{059B75F9-919F-4F0D-9776-DFD3CDAFC03F}" type="presOf" srcId="{9A5DEB88-4DAD-467A-A9C7-C4B527DA4818}" destId="{4684BC45-0AEA-48D0-B035-CFDD261E1B19}" srcOrd="0" destOrd="0" presId="urn:microsoft.com/office/officeart/2005/8/layout/orgChart1"/>
    <dgm:cxn modelId="{725F81F0-7E57-4C05-8E7E-FE51511D6549}" type="presOf" srcId="{75D4CB9F-4B5E-4EE5-93E8-20C85DCC24BF}" destId="{00821F95-F40D-47AD-87CB-E88891390118}" srcOrd="0" destOrd="0" presId="urn:microsoft.com/office/officeart/2005/8/layout/orgChart1"/>
    <dgm:cxn modelId="{BC2B4FEC-FDEF-478E-AC59-422056083DF9}" type="presOf" srcId="{38A47FC0-443D-43EF-965F-11BBF9133D65}" destId="{ED450C56-C782-42C3-BF99-F748AF06D33A}" srcOrd="0" destOrd="0" presId="urn:microsoft.com/office/officeart/2005/8/layout/orgChart1"/>
    <dgm:cxn modelId="{F6E8273D-DA3F-4674-B087-0039D7EF3616}" type="presOf" srcId="{F5DBDBFC-6994-4653-AB76-BFDE15F4E6C9}" destId="{1FF2A6AB-66B4-4305-B8A9-E8067AEB5632}" srcOrd="1" destOrd="0" presId="urn:microsoft.com/office/officeart/2005/8/layout/orgChart1"/>
    <dgm:cxn modelId="{18E1EF40-4626-4EFA-868D-A27ACF7D2C54}" srcId="{5028873B-0073-4921-B88C-8777FB4722A8}" destId="{C6C76AFC-D089-4027-A72F-800C1C386B10}" srcOrd="3" destOrd="0" parTransId="{FFBCA9AC-1A95-4CC8-B8E6-9194D91C5FA3}" sibTransId="{10724D55-3115-4AC6-9CC7-B77E0465B352}"/>
    <dgm:cxn modelId="{32D237E5-CDED-4DAB-B9E5-719C69657EF6}" srcId="{B5413373-E2DC-48FE-8603-7931C34FF5E3}" destId="{A0D0D709-1D73-4631-A52D-39C18BDB1F5D}" srcOrd="0" destOrd="0" parTransId="{C107A918-8FFD-407B-8370-48DA7C76019D}" sibTransId="{7A40D3D3-C3E1-43F6-B937-B52E97D83868}"/>
    <dgm:cxn modelId="{85B6783A-8606-4FDE-BB42-BEBEEF76D1B8}" type="presOf" srcId="{A9927B71-0D84-434A-9B91-FF4A5A02DC77}" destId="{97FB7351-D3B8-406A-B0D6-54D2B8C36FD7}" srcOrd="1" destOrd="0" presId="urn:microsoft.com/office/officeart/2005/8/layout/orgChart1"/>
    <dgm:cxn modelId="{45B36733-DF18-484D-95C4-87066734CDA1}" type="presOf" srcId="{84BB50EA-B12B-4735-B7DC-9A990975337A}" destId="{2A555087-CFAA-4CE8-A584-E0AC14C5F844}" srcOrd="0" destOrd="0" presId="urn:microsoft.com/office/officeart/2005/8/layout/orgChart1"/>
    <dgm:cxn modelId="{FD47DA86-F5FA-4374-A722-A69DA53E7B22}" type="presOf" srcId="{23504624-B7C4-4B3F-9586-4A80D52A6B6D}" destId="{0F1B4B7D-A652-451E-8244-0FE88F363778}" srcOrd="1" destOrd="0" presId="urn:microsoft.com/office/officeart/2005/8/layout/orgChart1"/>
    <dgm:cxn modelId="{AF0FF0E9-60D4-4EFB-BBC8-68790C2CA5C9}" type="presOf" srcId="{1798A846-A99A-4FB7-8819-265C173336FA}" destId="{0245D9BA-75D3-479E-8FA7-D56769282662}" srcOrd="1" destOrd="0" presId="urn:microsoft.com/office/officeart/2005/8/layout/orgChart1"/>
    <dgm:cxn modelId="{B6E992FE-63F6-4794-B490-5432309FD380}" type="presOf" srcId="{BE97B01F-6E46-47ED-B1EE-DB21F947246E}" destId="{126C2D16-E16B-4946-B492-8B601A3191B7}" srcOrd="0" destOrd="0" presId="urn:microsoft.com/office/officeart/2005/8/layout/orgChart1"/>
    <dgm:cxn modelId="{99FD02FD-200E-4FAA-BE4F-E3A7EACF24D7}" type="presOf" srcId="{2DDF237A-B41C-45F0-838B-E9AABC79CF4D}" destId="{4CB916A7-2E5E-4107-8304-4F51F72B7C85}" srcOrd="0" destOrd="0" presId="urn:microsoft.com/office/officeart/2005/8/layout/orgChart1"/>
    <dgm:cxn modelId="{48E9E737-5C2B-42DA-A53C-B5127E7324DF}" type="presOf" srcId="{F86CADC2-4F44-481F-AB72-3F1B17DC7D87}" destId="{9CA9F365-FF35-46F0-B8CD-27D96EC4E3FA}" srcOrd="0" destOrd="0" presId="urn:microsoft.com/office/officeart/2005/8/layout/orgChart1"/>
    <dgm:cxn modelId="{07883843-CDB0-4F67-868F-ADC7CEAEFC1C}" type="presOf" srcId="{B6B6FAC3-4715-4790-B63C-B30E21C5D1B9}" destId="{3EC376EB-0C74-42F2-ADCC-DDF705492BD7}" srcOrd="0" destOrd="0" presId="urn:microsoft.com/office/officeart/2005/8/layout/orgChart1"/>
    <dgm:cxn modelId="{36CB3D4E-B8BA-4255-8554-57E3BD58C69E}" type="presOf" srcId="{9A5DEB88-4DAD-467A-A9C7-C4B527DA4818}" destId="{1D2E0FED-930E-4A54-90CA-98C2509C8D71}" srcOrd="1" destOrd="0" presId="urn:microsoft.com/office/officeart/2005/8/layout/orgChart1"/>
    <dgm:cxn modelId="{956B3270-4570-4371-B3DE-0E57425803F6}" type="presOf" srcId="{D0158497-5C13-4F78-A09B-94F5DD2571B1}" destId="{AA737B3D-12FF-4C6C-9235-27D78539231F}" srcOrd="0" destOrd="0" presId="urn:microsoft.com/office/officeart/2005/8/layout/orgChart1"/>
    <dgm:cxn modelId="{9D430ECB-3152-4583-B492-C0E986D7F757}" srcId="{C553AE84-3DD3-4E59-8F33-868B973283E2}" destId="{38A47FC0-443D-43EF-965F-11BBF9133D65}" srcOrd="6" destOrd="0" parTransId="{D0158497-5C13-4F78-A09B-94F5DD2571B1}" sibTransId="{779CE4CE-BDB0-448A-A3BC-F25F933DE37A}"/>
    <dgm:cxn modelId="{1214A09B-91E0-4254-AC25-A7BD5CE5162F}" type="presOf" srcId="{6BA4FD70-258A-479E-88DA-09272B401359}" destId="{0F826271-9785-45CB-B708-968A325B1010}" srcOrd="0" destOrd="0" presId="urn:microsoft.com/office/officeart/2005/8/layout/orgChart1"/>
    <dgm:cxn modelId="{ABDA7D90-FD56-4B09-9960-916947821F1D}" type="presOf" srcId="{BCB015D3-ED4F-4669-BA6C-75F216D62DB0}" destId="{5689FEA9-3E6F-4CD1-AE3F-2C8E73E13A65}" srcOrd="0" destOrd="0" presId="urn:microsoft.com/office/officeart/2005/8/layout/orgChart1"/>
    <dgm:cxn modelId="{A0C050F6-11E2-44B1-B2CC-C56ED7919DEE}" srcId="{5028873B-0073-4921-B88C-8777FB4722A8}" destId="{23504624-B7C4-4B3F-9586-4A80D52A6B6D}" srcOrd="0" destOrd="0" parTransId="{359EBC2F-7DDE-4ACC-8E56-FF467683AE40}" sibTransId="{F93D54D2-07F1-4FED-A20F-B7E79741183A}"/>
    <dgm:cxn modelId="{0D0261CF-B186-419C-A2D8-9EE6733DCF30}" type="presOf" srcId="{01173F1B-2E44-43E0-9E92-16ABCCD71560}" destId="{B6D008AC-0FAC-4BBB-81F5-03386C5EC6B7}" srcOrd="1" destOrd="0" presId="urn:microsoft.com/office/officeart/2005/8/layout/orgChart1"/>
    <dgm:cxn modelId="{5F8174F3-6343-49FE-BB88-C940AF62AF72}" type="presOf" srcId="{4AA62AF5-8D13-4C46-8566-67798BCB9C02}" destId="{6E646708-8586-40EE-A16B-9C812A707CD6}" srcOrd="1" destOrd="0" presId="urn:microsoft.com/office/officeart/2005/8/layout/orgChart1"/>
    <dgm:cxn modelId="{DE33FE8E-0D16-4D1B-877F-2E34D8FA147E}" type="presOf" srcId="{A0D0D709-1D73-4631-A52D-39C18BDB1F5D}" destId="{8DBC5E06-EDF4-4148-A451-B3CBA90DEA25}" srcOrd="0" destOrd="0" presId="urn:microsoft.com/office/officeart/2005/8/layout/orgChart1"/>
    <dgm:cxn modelId="{C924D59F-68EC-4081-9025-247301E603FE}" type="presOf" srcId="{E593CC34-7472-4A0D-871C-00E7A7275CC3}" destId="{4A154330-E2A2-4C0A-88F5-9BB50A181E56}" srcOrd="0" destOrd="0" presId="urn:microsoft.com/office/officeart/2005/8/layout/orgChart1"/>
    <dgm:cxn modelId="{29CCDEAA-77AD-4AF7-9416-203A38C55B28}" srcId="{38A47FC0-443D-43EF-965F-11BBF9133D65}" destId="{B063950D-0A39-4DF1-90F2-E4DC6AA2D644}" srcOrd="1" destOrd="0" parTransId="{C3F45817-9CD2-4C06-9AA7-BD9F5F74A62A}" sibTransId="{FDD3C298-D542-4DC4-A942-411925488E9D}"/>
    <dgm:cxn modelId="{85699D64-D4AD-4B4F-AEF4-2B2520226A1D}" srcId="{B5413373-E2DC-48FE-8603-7931C34FF5E3}" destId="{2178782D-0875-4329-9FDF-71015091626A}" srcOrd="1" destOrd="0" parTransId="{2DDF237A-B41C-45F0-838B-E9AABC79CF4D}" sibTransId="{BF252516-A483-427D-B579-22F53E1CEA8E}"/>
    <dgm:cxn modelId="{7B7B1D0B-AA5F-46C8-AAFF-585DA7187335}" type="presOf" srcId="{359EBC2F-7DDE-4ACC-8E56-FF467683AE40}" destId="{1E299BAA-7447-4319-BC87-2A838297592E}" srcOrd="0" destOrd="0" presId="urn:microsoft.com/office/officeart/2005/8/layout/orgChart1"/>
    <dgm:cxn modelId="{2AF5110F-160C-4A66-8CC6-094BACF87025}" type="presOf" srcId="{C553AE84-3DD3-4E59-8F33-868B973283E2}" destId="{E85F681A-F516-4C7E-B7E8-F0788EE1B808}" srcOrd="0" destOrd="0" presId="urn:microsoft.com/office/officeart/2005/8/layout/orgChart1"/>
    <dgm:cxn modelId="{831D0A76-E801-47DE-BDB6-8EC24D9C034F}" type="presOf" srcId="{01173F1B-2E44-43E0-9E92-16ABCCD71560}" destId="{D283EC98-05BF-4A42-A655-1D20F91A0011}" srcOrd="0" destOrd="0" presId="urn:microsoft.com/office/officeart/2005/8/layout/orgChart1"/>
    <dgm:cxn modelId="{3103E112-FB89-4F71-8FC1-259E286E1783}" type="presOf" srcId="{E593CC34-7472-4A0D-871C-00E7A7275CC3}" destId="{7CE56182-938B-4D76-8FD6-21FA9BB847CD}" srcOrd="1" destOrd="0" presId="urn:microsoft.com/office/officeart/2005/8/layout/orgChart1"/>
    <dgm:cxn modelId="{90C67DCF-CED4-401E-841C-050002DD2003}" srcId="{F5DBDBFC-6994-4653-AB76-BFDE15F4E6C9}" destId="{4AA62AF5-8D13-4C46-8566-67798BCB9C02}" srcOrd="0" destOrd="0" parTransId="{F5051031-9F79-4E01-8D1C-5ED142E55F78}" sibTransId="{EC2DA869-DD5B-409F-886E-2A869B770366}"/>
    <dgm:cxn modelId="{89524F3A-BC7B-400E-A2FF-95BDD9193BE2}" type="presOf" srcId="{96A53CE1-04BF-4B52-968F-2539B522940A}" destId="{972CDD74-0DD6-45D5-B8E2-0C6FFF37013B}" srcOrd="1" destOrd="0" presId="urn:microsoft.com/office/officeart/2005/8/layout/orgChart1"/>
    <dgm:cxn modelId="{2C9D9CDB-3738-4B6B-B7FE-51402F05168A}" srcId="{C553AE84-3DD3-4E59-8F33-868B973283E2}" destId="{924EB9F6-DE1D-4E18-A6C8-7B86675DC153}" srcOrd="4" destOrd="0" parTransId="{B6B6FAC3-4715-4790-B63C-B30E21C5D1B9}" sibTransId="{7C422C6B-5F54-4AE9-A1BF-0375A7BE275D}"/>
    <dgm:cxn modelId="{A002938D-4B66-46FA-9BB3-05FBD398DC02}" srcId="{5028873B-0073-4921-B88C-8777FB4722A8}" destId="{BCB015D3-ED4F-4669-BA6C-75F216D62DB0}" srcOrd="6" destOrd="0" parTransId="{977A28FB-3A93-4353-B7B0-A88CE575854C}" sibTransId="{30ADAA96-1D57-4A09-80F0-926E788DF5E6}"/>
    <dgm:cxn modelId="{A90BD06E-A4FC-4161-8828-EB782D87A3C4}" type="presOf" srcId="{A9927B71-0D84-434A-9B91-FF4A5A02DC77}" destId="{65A44458-E60F-4CB4-ABC8-10F8CA748AE2}" srcOrd="0" destOrd="0" presId="urn:microsoft.com/office/officeart/2005/8/layout/orgChart1"/>
    <dgm:cxn modelId="{236C1725-BB14-49CA-865D-F27058D3E8D6}" type="presOf" srcId="{924EB9F6-DE1D-4E18-A6C8-7B86675DC153}" destId="{FECC0C71-CF6F-487B-8E9F-5B6962ECE500}" srcOrd="0" destOrd="0" presId="urn:microsoft.com/office/officeart/2005/8/layout/orgChart1"/>
    <dgm:cxn modelId="{4428D560-F720-477C-AD4C-C755372DC0D4}" type="presOf" srcId="{C6C76AFC-D089-4027-A72F-800C1C386B10}" destId="{979E5515-501E-4E10-8D6E-2B0DF588EBF0}" srcOrd="1" destOrd="0" presId="urn:microsoft.com/office/officeart/2005/8/layout/orgChart1"/>
    <dgm:cxn modelId="{872AFCBF-201C-4792-9C65-635D62858D45}" srcId="{5028873B-0073-4921-B88C-8777FB4722A8}" destId="{A9927B71-0D84-434A-9B91-FF4A5A02DC77}" srcOrd="4" destOrd="0" parTransId="{AC5F6510-15EA-478E-99A0-79AC1DADF2FC}" sibTransId="{FFB8A4EA-5074-4370-8CC9-93039887DFCD}"/>
    <dgm:cxn modelId="{79225397-0301-4750-AD47-6BC29633EF51}" srcId="{C553AE84-3DD3-4E59-8F33-868B973283E2}" destId="{5BC7ECD9-4FD2-44BC-8D57-1A041703089C}" srcOrd="5" destOrd="0" parTransId="{6CC46AE7-6915-410D-8DE6-CF89936F0317}" sibTransId="{534E47EB-72D0-4D5C-9AFA-833137172008}"/>
    <dgm:cxn modelId="{28CC2A6A-F735-4AC0-B430-7B403787704B}" srcId="{C553AE84-3DD3-4E59-8F33-868B973283E2}" destId="{F5DBDBFC-6994-4653-AB76-BFDE15F4E6C9}" srcOrd="0" destOrd="0" parTransId="{FE46CDB7-1FD6-40B4-B3DD-23224B33C4D0}" sibTransId="{D4D3D235-671E-4BC4-8FAD-61C87AD705AC}"/>
    <dgm:cxn modelId="{285DB251-1019-4ABA-9E03-4E7B714DE924}" type="presOf" srcId="{6066A94D-4DBE-454A-B453-BED3ED8AF408}" destId="{436613A0-486E-4B55-90E9-345C608E87D7}" srcOrd="1" destOrd="0" presId="urn:microsoft.com/office/officeart/2005/8/layout/orgChart1"/>
    <dgm:cxn modelId="{7F6BF71D-F796-4731-A134-56F8091DCFC5}" type="presOf" srcId="{964FF922-9F11-42CE-8AFE-53C967C9E919}" destId="{CC860C6C-FC00-495B-A186-F888B868ACF5}" srcOrd="0" destOrd="0" presId="urn:microsoft.com/office/officeart/2005/8/layout/orgChart1"/>
    <dgm:cxn modelId="{E2AC7F57-99F2-41B9-AA1C-03A1004713E8}" srcId="{5028873B-0073-4921-B88C-8777FB4722A8}" destId="{367A3DC5-EC53-4597-9A12-62C8DC3E9C22}" srcOrd="1" destOrd="0" parTransId="{84BB50EA-B12B-4735-B7DC-9A990975337A}" sibTransId="{8E527D12-91F0-44D7-8C08-D619B9086D43}"/>
    <dgm:cxn modelId="{2881A33E-6390-4282-980E-0FDA7C0B651E}" type="presOf" srcId="{2178782D-0875-4329-9FDF-71015091626A}" destId="{8824C282-9F98-4EA4-A275-0FBF2F0A3708}" srcOrd="1" destOrd="0" presId="urn:microsoft.com/office/officeart/2005/8/layout/orgChart1"/>
    <dgm:cxn modelId="{557CCB8D-B0DB-4AB5-8770-9468F60C7AFD}" srcId="{C553AE84-3DD3-4E59-8F33-868B973283E2}" destId="{5028873B-0073-4921-B88C-8777FB4722A8}" srcOrd="1" destOrd="0" parTransId="{FF22A9C6-1566-4699-97D2-54CFFDCF75D0}" sibTransId="{675DB132-CE34-448A-BC21-28E5FB7430E0}"/>
    <dgm:cxn modelId="{278B8482-57FF-4795-94B6-8001C164F6A8}" type="presOf" srcId="{4AA62AF5-8D13-4C46-8566-67798BCB9C02}" destId="{74644790-97C1-4E5A-AB8A-A2151F52DC07}" srcOrd="0" destOrd="0" presId="urn:microsoft.com/office/officeart/2005/8/layout/orgChart1"/>
    <dgm:cxn modelId="{3548B556-97CA-456A-843F-E74E940DB7B2}" type="presParOf" srcId="{F47CCCD9-837E-42B5-B102-D3855762DF46}" destId="{30D645DA-F49E-4D57-B017-9A9ED8F8641F}" srcOrd="0" destOrd="0" presId="urn:microsoft.com/office/officeart/2005/8/layout/orgChart1"/>
    <dgm:cxn modelId="{B6DAB721-3818-40EE-9363-407BCCBAE525}" type="presParOf" srcId="{30D645DA-F49E-4D57-B017-9A9ED8F8641F}" destId="{CEC77A11-6609-4FF8-8A08-98B5310E073A}" srcOrd="0" destOrd="0" presId="urn:microsoft.com/office/officeart/2005/8/layout/orgChart1"/>
    <dgm:cxn modelId="{79E6868E-7359-43C7-A171-EEB2E623198F}" type="presParOf" srcId="{CEC77A11-6609-4FF8-8A08-98B5310E073A}" destId="{E85F681A-F516-4C7E-B7E8-F0788EE1B808}" srcOrd="0" destOrd="0" presId="urn:microsoft.com/office/officeart/2005/8/layout/orgChart1"/>
    <dgm:cxn modelId="{C1521E30-2F0F-4F89-AFC7-78FB97663440}" type="presParOf" srcId="{CEC77A11-6609-4FF8-8A08-98B5310E073A}" destId="{0EB81E39-1FB0-44CD-BD65-AA4139BF5781}" srcOrd="1" destOrd="0" presId="urn:microsoft.com/office/officeart/2005/8/layout/orgChart1"/>
    <dgm:cxn modelId="{8AEC898A-53F7-479B-A508-C0738EA63957}" type="presParOf" srcId="{30D645DA-F49E-4D57-B017-9A9ED8F8641F}" destId="{6704032A-7EB6-43DB-AA8C-96E07BCD27FA}" srcOrd="1" destOrd="0" presId="urn:microsoft.com/office/officeart/2005/8/layout/orgChart1"/>
    <dgm:cxn modelId="{A56F69AB-2F9B-436F-84CD-AD854CB764FC}" type="presParOf" srcId="{6704032A-7EB6-43DB-AA8C-96E07BCD27FA}" destId="{FE99B7A2-FB05-41BF-BA90-7086133C486F}" srcOrd="0" destOrd="0" presId="urn:microsoft.com/office/officeart/2005/8/layout/orgChart1"/>
    <dgm:cxn modelId="{5EE36170-DC8C-4A99-8C5D-2339CF4026B4}" type="presParOf" srcId="{6704032A-7EB6-43DB-AA8C-96E07BCD27FA}" destId="{8C5B9899-F6A7-44EB-BE0E-5971D15BBEBC}" srcOrd="1" destOrd="0" presId="urn:microsoft.com/office/officeart/2005/8/layout/orgChart1"/>
    <dgm:cxn modelId="{3E633992-0960-472D-9C61-7C13E2B15AFA}" type="presParOf" srcId="{8C5B9899-F6A7-44EB-BE0E-5971D15BBEBC}" destId="{46007654-434F-4EA4-AAE9-12DE7C7075BE}" srcOrd="0" destOrd="0" presId="urn:microsoft.com/office/officeart/2005/8/layout/orgChart1"/>
    <dgm:cxn modelId="{FD785492-3716-4EDA-A1B1-6B8C794E3C76}" type="presParOf" srcId="{46007654-434F-4EA4-AAE9-12DE7C7075BE}" destId="{6702A8DD-24B5-45BC-AEBB-AF804FD49AA2}" srcOrd="0" destOrd="0" presId="urn:microsoft.com/office/officeart/2005/8/layout/orgChart1"/>
    <dgm:cxn modelId="{EC07E5E6-0263-4CB0-968C-CCCC99E57E80}" type="presParOf" srcId="{46007654-434F-4EA4-AAE9-12DE7C7075BE}" destId="{1FF2A6AB-66B4-4305-B8A9-E8067AEB5632}" srcOrd="1" destOrd="0" presId="urn:microsoft.com/office/officeart/2005/8/layout/orgChart1"/>
    <dgm:cxn modelId="{A12AD4BE-3DA3-4898-B100-F981BB7E966A}" type="presParOf" srcId="{8C5B9899-F6A7-44EB-BE0E-5971D15BBEBC}" destId="{89B30614-8C28-42F4-86F3-C37B952FBAF4}" srcOrd="1" destOrd="0" presId="urn:microsoft.com/office/officeart/2005/8/layout/orgChart1"/>
    <dgm:cxn modelId="{ED54292C-252D-4423-8454-A7BD8948A862}" type="presParOf" srcId="{89B30614-8C28-42F4-86F3-C37B952FBAF4}" destId="{C054A13E-699F-447B-8BC1-C2288AA105E1}" srcOrd="0" destOrd="0" presId="urn:microsoft.com/office/officeart/2005/8/layout/orgChart1"/>
    <dgm:cxn modelId="{32964330-8D55-4856-A880-335917CA53A1}" type="presParOf" srcId="{89B30614-8C28-42F4-86F3-C37B952FBAF4}" destId="{EF81ABEE-D6EA-4245-AB71-4F3C3BA84AE4}" srcOrd="1" destOrd="0" presId="urn:microsoft.com/office/officeart/2005/8/layout/orgChart1"/>
    <dgm:cxn modelId="{1A00AB40-9A34-4CCA-946E-C9F9FB62CB45}" type="presParOf" srcId="{EF81ABEE-D6EA-4245-AB71-4F3C3BA84AE4}" destId="{640CE613-1D89-494F-B76E-13AD1A587525}" srcOrd="0" destOrd="0" presId="urn:microsoft.com/office/officeart/2005/8/layout/orgChart1"/>
    <dgm:cxn modelId="{60B09A78-F779-40CB-B4B8-F3726D24585B}" type="presParOf" srcId="{640CE613-1D89-494F-B76E-13AD1A587525}" destId="{74644790-97C1-4E5A-AB8A-A2151F52DC07}" srcOrd="0" destOrd="0" presId="urn:microsoft.com/office/officeart/2005/8/layout/orgChart1"/>
    <dgm:cxn modelId="{2C897A98-82A8-4EBA-BF5E-356CC986298E}" type="presParOf" srcId="{640CE613-1D89-494F-B76E-13AD1A587525}" destId="{6E646708-8586-40EE-A16B-9C812A707CD6}" srcOrd="1" destOrd="0" presId="urn:microsoft.com/office/officeart/2005/8/layout/orgChart1"/>
    <dgm:cxn modelId="{D5DCABF2-2D51-4030-9699-574E40D7AE58}" type="presParOf" srcId="{EF81ABEE-D6EA-4245-AB71-4F3C3BA84AE4}" destId="{82640278-5F2E-47F7-AB19-A5D0F3A90F76}" srcOrd="1" destOrd="0" presId="urn:microsoft.com/office/officeart/2005/8/layout/orgChart1"/>
    <dgm:cxn modelId="{CB320265-EA8E-462F-A6FC-05CBAE558E75}" type="presParOf" srcId="{EF81ABEE-D6EA-4245-AB71-4F3C3BA84AE4}" destId="{C5B6B3F8-476B-4A7D-93AD-D58E94EF304E}" srcOrd="2" destOrd="0" presId="urn:microsoft.com/office/officeart/2005/8/layout/orgChart1"/>
    <dgm:cxn modelId="{CCD14702-50E4-47E3-8374-9AB6C01E7244}" type="presParOf" srcId="{89B30614-8C28-42F4-86F3-C37B952FBAF4}" destId="{CC860C6C-FC00-495B-A186-F888B868ACF5}" srcOrd="2" destOrd="0" presId="urn:microsoft.com/office/officeart/2005/8/layout/orgChart1"/>
    <dgm:cxn modelId="{CA028776-B24A-45B3-B28E-467C26A08A54}" type="presParOf" srcId="{89B30614-8C28-42F4-86F3-C37B952FBAF4}" destId="{FADEB741-65AF-45B1-B26B-0CCA2E57C881}" srcOrd="3" destOrd="0" presId="urn:microsoft.com/office/officeart/2005/8/layout/orgChart1"/>
    <dgm:cxn modelId="{074C6F22-9728-401C-B158-5A79615E91F3}" type="presParOf" srcId="{FADEB741-65AF-45B1-B26B-0CCA2E57C881}" destId="{1992F0F9-F92E-41B5-92CE-4218BD8202D6}" srcOrd="0" destOrd="0" presId="urn:microsoft.com/office/officeart/2005/8/layout/orgChart1"/>
    <dgm:cxn modelId="{42770EE2-1BA1-402B-80BA-18B6BBB64C5C}" type="presParOf" srcId="{1992F0F9-F92E-41B5-92CE-4218BD8202D6}" destId="{00821F95-F40D-47AD-87CB-E88891390118}" srcOrd="0" destOrd="0" presId="urn:microsoft.com/office/officeart/2005/8/layout/orgChart1"/>
    <dgm:cxn modelId="{9800B406-2DDE-4670-82A8-4276E2D5E316}" type="presParOf" srcId="{1992F0F9-F92E-41B5-92CE-4218BD8202D6}" destId="{A547DCD2-A08B-4E15-8FA3-B2FE397FAA43}" srcOrd="1" destOrd="0" presId="urn:microsoft.com/office/officeart/2005/8/layout/orgChart1"/>
    <dgm:cxn modelId="{3B0754B5-A46B-48C9-A1D0-5783CBCE8EFB}" type="presParOf" srcId="{FADEB741-65AF-45B1-B26B-0CCA2E57C881}" destId="{F462F172-CA0F-40F9-96DA-EE5B4255AA7C}" srcOrd="1" destOrd="0" presId="urn:microsoft.com/office/officeart/2005/8/layout/orgChart1"/>
    <dgm:cxn modelId="{BC79F1EC-CB14-44E5-B937-C081A8797756}" type="presParOf" srcId="{FADEB741-65AF-45B1-B26B-0CCA2E57C881}" destId="{85D919A0-870B-4172-BEB5-4ED92F1AAD12}" srcOrd="2" destOrd="0" presId="urn:microsoft.com/office/officeart/2005/8/layout/orgChart1"/>
    <dgm:cxn modelId="{A6634C03-A3AD-4EEE-B1E3-4AC1A996F6F7}" type="presParOf" srcId="{8C5B9899-F6A7-44EB-BE0E-5971D15BBEBC}" destId="{06ECB4C3-24CF-4764-AB52-15A90D57FC85}" srcOrd="2" destOrd="0" presId="urn:microsoft.com/office/officeart/2005/8/layout/orgChart1"/>
    <dgm:cxn modelId="{0BB1B1EB-163C-4D7C-883D-A2CFD37750D4}" type="presParOf" srcId="{6704032A-7EB6-43DB-AA8C-96E07BCD27FA}" destId="{23D34715-2177-4072-AD75-DAD7D331A42A}" srcOrd="2" destOrd="0" presId="urn:microsoft.com/office/officeart/2005/8/layout/orgChart1"/>
    <dgm:cxn modelId="{1F007908-C3CD-4EA8-BCB4-0D41BAEC927B}" type="presParOf" srcId="{6704032A-7EB6-43DB-AA8C-96E07BCD27FA}" destId="{530B19AD-EC32-4466-8E05-D9BD35A6CE35}" srcOrd="3" destOrd="0" presId="urn:microsoft.com/office/officeart/2005/8/layout/orgChart1"/>
    <dgm:cxn modelId="{19B4650A-E436-4DD1-A8A8-1515875FCD67}" type="presParOf" srcId="{530B19AD-EC32-4466-8E05-D9BD35A6CE35}" destId="{A49AC067-6DDC-40AE-80EC-69E9C211C4FF}" srcOrd="0" destOrd="0" presId="urn:microsoft.com/office/officeart/2005/8/layout/orgChart1"/>
    <dgm:cxn modelId="{F096E04F-4C99-4215-90A1-FB553750F75F}" type="presParOf" srcId="{A49AC067-6DDC-40AE-80EC-69E9C211C4FF}" destId="{224CCD6B-7370-404F-AD00-17687BDCDD9F}" srcOrd="0" destOrd="0" presId="urn:microsoft.com/office/officeart/2005/8/layout/orgChart1"/>
    <dgm:cxn modelId="{A29A29AF-3F4E-43E0-8D42-F78167D3834C}" type="presParOf" srcId="{A49AC067-6DDC-40AE-80EC-69E9C211C4FF}" destId="{C5ED5A95-EB8D-4440-8086-F883D0F1BF51}" srcOrd="1" destOrd="0" presId="urn:microsoft.com/office/officeart/2005/8/layout/orgChart1"/>
    <dgm:cxn modelId="{B2F51B96-E47E-4147-AA88-79E504F57AEE}" type="presParOf" srcId="{530B19AD-EC32-4466-8E05-D9BD35A6CE35}" destId="{5A338BBC-4E56-4DCD-BDB4-FADCD0E0A2F9}" srcOrd="1" destOrd="0" presId="urn:microsoft.com/office/officeart/2005/8/layout/orgChart1"/>
    <dgm:cxn modelId="{0D3C094C-90EF-4DC9-A982-331B43682BB7}" type="presParOf" srcId="{5A338BBC-4E56-4DCD-BDB4-FADCD0E0A2F9}" destId="{1E299BAA-7447-4319-BC87-2A838297592E}" srcOrd="0" destOrd="0" presId="urn:microsoft.com/office/officeart/2005/8/layout/orgChart1"/>
    <dgm:cxn modelId="{F70822B9-F9E7-4831-B1A5-0E6C86FD9AD6}" type="presParOf" srcId="{5A338BBC-4E56-4DCD-BDB4-FADCD0E0A2F9}" destId="{DDB26D70-454E-4E2C-A4DB-90C893439DB1}" srcOrd="1" destOrd="0" presId="urn:microsoft.com/office/officeart/2005/8/layout/orgChart1"/>
    <dgm:cxn modelId="{C88697DB-246F-423A-8FCB-471BAAFBB662}" type="presParOf" srcId="{DDB26D70-454E-4E2C-A4DB-90C893439DB1}" destId="{4CCC362A-6C3E-4D87-B044-0A1906769160}" srcOrd="0" destOrd="0" presId="urn:microsoft.com/office/officeart/2005/8/layout/orgChart1"/>
    <dgm:cxn modelId="{01E94949-1DB0-4B1C-A889-4BD53EA18E62}" type="presParOf" srcId="{4CCC362A-6C3E-4D87-B044-0A1906769160}" destId="{D235B8BC-F116-4A84-AE9F-7508320CA6C5}" srcOrd="0" destOrd="0" presId="urn:microsoft.com/office/officeart/2005/8/layout/orgChart1"/>
    <dgm:cxn modelId="{6D305A72-F8A3-4E89-AFFB-54AF46DEF9A2}" type="presParOf" srcId="{4CCC362A-6C3E-4D87-B044-0A1906769160}" destId="{0F1B4B7D-A652-451E-8244-0FE88F363778}" srcOrd="1" destOrd="0" presId="urn:microsoft.com/office/officeart/2005/8/layout/orgChart1"/>
    <dgm:cxn modelId="{F5FFD68C-16AA-45E3-B5C3-165F508BDA6D}" type="presParOf" srcId="{DDB26D70-454E-4E2C-A4DB-90C893439DB1}" destId="{47253114-8A4D-46DD-8821-57B8E3CAFCD4}" srcOrd="1" destOrd="0" presId="urn:microsoft.com/office/officeart/2005/8/layout/orgChart1"/>
    <dgm:cxn modelId="{438341E8-C59F-44F7-8F0D-870EB931A382}" type="presParOf" srcId="{DDB26D70-454E-4E2C-A4DB-90C893439DB1}" destId="{8071DA9F-22BE-4C33-8367-948CECDBA76C}" srcOrd="2" destOrd="0" presId="urn:microsoft.com/office/officeart/2005/8/layout/orgChart1"/>
    <dgm:cxn modelId="{1679A740-C8D0-4A50-AAA9-F807CD0168F5}" type="presParOf" srcId="{5A338BBC-4E56-4DCD-BDB4-FADCD0E0A2F9}" destId="{2A555087-CFAA-4CE8-A584-E0AC14C5F844}" srcOrd="2" destOrd="0" presId="urn:microsoft.com/office/officeart/2005/8/layout/orgChart1"/>
    <dgm:cxn modelId="{7DBEDD71-8001-4CC5-92F6-C6D535A211AA}" type="presParOf" srcId="{5A338BBC-4E56-4DCD-BDB4-FADCD0E0A2F9}" destId="{DD8CBB53-8412-4257-972E-2EC5A8EA04DC}" srcOrd="3" destOrd="0" presId="urn:microsoft.com/office/officeart/2005/8/layout/orgChart1"/>
    <dgm:cxn modelId="{4411C42D-8634-435A-9C2A-36EE38C07E8B}" type="presParOf" srcId="{DD8CBB53-8412-4257-972E-2EC5A8EA04DC}" destId="{4F01506E-43FB-4100-9E04-3CB911395973}" srcOrd="0" destOrd="0" presId="urn:microsoft.com/office/officeart/2005/8/layout/orgChart1"/>
    <dgm:cxn modelId="{A3C4AAEF-6A4E-40A1-A059-71DC55C6573A}" type="presParOf" srcId="{4F01506E-43FB-4100-9E04-3CB911395973}" destId="{EA2622B7-671A-477C-9C5D-BC7BF98A72DA}" srcOrd="0" destOrd="0" presId="urn:microsoft.com/office/officeart/2005/8/layout/orgChart1"/>
    <dgm:cxn modelId="{6F03A62D-DC91-44C9-8EF3-296AACB6EC37}" type="presParOf" srcId="{4F01506E-43FB-4100-9E04-3CB911395973}" destId="{BA2E982A-60EA-4DC8-B2FC-C0BD29C0A870}" srcOrd="1" destOrd="0" presId="urn:microsoft.com/office/officeart/2005/8/layout/orgChart1"/>
    <dgm:cxn modelId="{E7CBA679-1B15-4A20-A1B4-49A87D522DD2}" type="presParOf" srcId="{DD8CBB53-8412-4257-972E-2EC5A8EA04DC}" destId="{84B919CD-D1CD-4475-A07E-8818F10DDACA}" srcOrd="1" destOrd="0" presId="urn:microsoft.com/office/officeart/2005/8/layout/orgChart1"/>
    <dgm:cxn modelId="{460F3DCD-11C0-4E63-A5AE-6626A167DF3F}" type="presParOf" srcId="{DD8CBB53-8412-4257-972E-2EC5A8EA04DC}" destId="{2385E4DA-5C49-4CAD-A4D6-61C894850582}" srcOrd="2" destOrd="0" presId="urn:microsoft.com/office/officeart/2005/8/layout/orgChart1"/>
    <dgm:cxn modelId="{948BECE6-BA9B-4EF7-9D28-054AF202F8AD}" type="presParOf" srcId="{5A338BBC-4E56-4DCD-BDB4-FADCD0E0A2F9}" destId="{A0D29005-7097-4574-9C61-ECA2ED473233}" srcOrd="4" destOrd="0" presId="urn:microsoft.com/office/officeart/2005/8/layout/orgChart1"/>
    <dgm:cxn modelId="{9F2780E1-6DB4-45F7-8EF6-19B612F4CBAE}" type="presParOf" srcId="{5A338BBC-4E56-4DCD-BDB4-FADCD0E0A2F9}" destId="{443EF47E-EF84-44BC-8C85-B828F5FBF9BC}" srcOrd="5" destOrd="0" presId="urn:microsoft.com/office/officeart/2005/8/layout/orgChart1"/>
    <dgm:cxn modelId="{6A5E5DCB-9778-4899-83CC-EA0B3C867E7D}" type="presParOf" srcId="{443EF47E-EF84-44BC-8C85-B828F5FBF9BC}" destId="{C445B56E-7279-444D-A41A-8CF6A9D1A509}" srcOrd="0" destOrd="0" presId="urn:microsoft.com/office/officeart/2005/8/layout/orgChart1"/>
    <dgm:cxn modelId="{4E6CD655-2AD0-445E-AB8E-A97003BFF99A}" type="presParOf" srcId="{C445B56E-7279-444D-A41A-8CF6A9D1A509}" destId="{0F826271-9785-45CB-B708-968A325B1010}" srcOrd="0" destOrd="0" presId="urn:microsoft.com/office/officeart/2005/8/layout/orgChart1"/>
    <dgm:cxn modelId="{12A10455-7FA2-4C2A-85B8-33A1AF4A656A}" type="presParOf" srcId="{C445B56E-7279-444D-A41A-8CF6A9D1A509}" destId="{B1562EFF-3040-409C-8C06-59DAC887C627}" srcOrd="1" destOrd="0" presId="urn:microsoft.com/office/officeart/2005/8/layout/orgChart1"/>
    <dgm:cxn modelId="{F8197CE8-EDBE-4967-91F3-8478DD67051D}" type="presParOf" srcId="{443EF47E-EF84-44BC-8C85-B828F5FBF9BC}" destId="{0C191D6A-E888-4BA1-AD17-D11F95BC7259}" srcOrd="1" destOrd="0" presId="urn:microsoft.com/office/officeart/2005/8/layout/orgChart1"/>
    <dgm:cxn modelId="{776FEA6C-B1C0-428D-9860-D4000F226150}" type="presParOf" srcId="{443EF47E-EF84-44BC-8C85-B828F5FBF9BC}" destId="{42A5495A-3848-47C8-9552-32AF0ED5EEB1}" srcOrd="2" destOrd="0" presId="urn:microsoft.com/office/officeart/2005/8/layout/orgChart1"/>
    <dgm:cxn modelId="{D8C1933A-C79C-48DC-8E24-DEFE8A4E3A6F}" type="presParOf" srcId="{5A338BBC-4E56-4DCD-BDB4-FADCD0E0A2F9}" destId="{B611825B-87E2-4D7F-8302-4B8CA25FBA6B}" srcOrd="6" destOrd="0" presId="urn:microsoft.com/office/officeart/2005/8/layout/orgChart1"/>
    <dgm:cxn modelId="{A7426D9A-304B-462E-9649-DD10D520B6D0}" type="presParOf" srcId="{5A338BBC-4E56-4DCD-BDB4-FADCD0E0A2F9}" destId="{70CB1FBE-A420-4256-890E-DCBC8964A412}" srcOrd="7" destOrd="0" presId="urn:microsoft.com/office/officeart/2005/8/layout/orgChart1"/>
    <dgm:cxn modelId="{58426326-55BF-414E-A6E6-6C45009DE394}" type="presParOf" srcId="{70CB1FBE-A420-4256-890E-DCBC8964A412}" destId="{68C049EC-4CD4-453F-8A45-484CC341ECC3}" srcOrd="0" destOrd="0" presId="urn:microsoft.com/office/officeart/2005/8/layout/orgChart1"/>
    <dgm:cxn modelId="{995450EF-3B15-448B-A55B-84217AABA09E}" type="presParOf" srcId="{68C049EC-4CD4-453F-8A45-484CC341ECC3}" destId="{845891DD-AEF9-4A18-8C7C-1554133E4311}" srcOrd="0" destOrd="0" presId="urn:microsoft.com/office/officeart/2005/8/layout/orgChart1"/>
    <dgm:cxn modelId="{C6385EF6-508B-4F1B-861B-429F055EC0B4}" type="presParOf" srcId="{68C049EC-4CD4-453F-8A45-484CC341ECC3}" destId="{979E5515-501E-4E10-8D6E-2B0DF588EBF0}" srcOrd="1" destOrd="0" presId="urn:microsoft.com/office/officeart/2005/8/layout/orgChart1"/>
    <dgm:cxn modelId="{36A5C9B4-D5C9-44C7-9BC8-C822519C7267}" type="presParOf" srcId="{70CB1FBE-A420-4256-890E-DCBC8964A412}" destId="{22F345E9-34FD-4FE8-B3AB-22F288D46C0F}" srcOrd="1" destOrd="0" presId="urn:microsoft.com/office/officeart/2005/8/layout/orgChart1"/>
    <dgm:cxn modelId="{687F905E-4A7E-4EE7-8CE1-5D5BB52B39DF}" type="presParOf" srcId="{70CB1FBE-A420-4256-890E-DCBC8964A412}" destId="{13E23D29-D657-4BF3-8497-A08E16558604}" srcOrd="2" destOrd="0" presId="urn:microsoft.com/office/officeart/2005/8/layout/orgChart1"/>
    <dgm:cxn modelId="{C518409B-E2B4-429F-AF8F-3AB4A0484E7B}" type="presParOf" srcId="{5A338BBC-4E56-4DCD-BDB4-FADCD0E0A2F9}" destId="{AF8602E1-54E6-4252-B547-520B5E0FB5BB}" srcOrd="8" destOrd="0" presId="urn:microsoft.com/office/officeart/2005/8/layout/orgChart1"/>
    <dgm:cxn modelId="{BD2DDFCE-4C70-4A2B-872F-ABE38D4FDBD7}" type="presParOf" srcId="{5A338BBC-4E56-4DCD-BDB4-FADCD0E0A2F9}" destId="{D0D34CAF-4B4D-4EB8-BAC5-EE92FB982628}" srcOrd="9" destOrd="0" presId="urn:microsoft.com/office/officeart/2005/8/layout/orgChart1"/>
    <dgm:cxn modelId="{EF242ED5-7A82-461E-A96D-E05932F40530}" type="presParOf" srcId="{D0D34CAF-4B4D-4EB8-BAC5-EE92FB982628}" destId="{71105C8F-A895-498D-9F5B-9B657EA26A8F}" srcOrd="0" destOrd="0" presId="urn:microsoft.com/office/officeart/2005/8/layout/orgChart1"/>
    <dgm:cxn modelId="{4CFEE863-31DA-437E-8A7C-0B211737FCC6}" type="presParOf" srcId="{71105C8F-A895-498D-9F5B-9B657EA26A8F}" destId="{65A44458-E60F-4CB4-ABC8-10F8CA748AE2}" srcOrd="0" destOrd="0" presId="urn:microsoft.com/office/officeart/2005/8/layout/orgChart1"/>
    <dgm:cxn modelId="{CA31C604-D617-46D6-934A-A61B9FF097CA}" type="presParOf" srcId="{71105C8F-A895-498D-9F5B-9B657EA26A8F}" destId="{97FB7351-D3B8-406A-B0D6-54D2B8C36FD7}" srcOrd="1" destOrd="0" presId="urn:microsoft.com/office/officeart/2005/8/layout/orgChart1"/>
    <dgm:cxn modelId="{1AEF7526-91A2-4074-A9A8-68DFA4648E6E}" type="presParOf" srcId="{D0D34CAF-4B4D-4EB8-BAC5-EE92FB982628}" destId="{4558A4CC-3E62-4DAB-B149-80C30B64E364}" srcOrd="1" destOrd="0" presId="urn:microsoft.com/office/officeart/2005/8/layout/orgChart1"/>
    <dgm:cxn modelId="{C1063F31-294D-4110-B660-8B12191A20C1}" type="presParOf" srcId="{D0D34CAF-4B4D-4EB8-BAC5-EE92FB982628}" destId="{95ECF102-D5A6-43DD-8C3E-9DA5DCAD40DF}" srcOrd="2" destOrd="0" presId="urn:microsoft.com/office/officeart/2005/8/layout/orgChart1"/>
    <dgm:cxn modelId="{AB9C1660-5DBC-465B-BFB8-09E470452224}" type="presParOf" srcId="{5A338BBC-4E56-4DCD-BDB4-FADCD0E0A2F9}" destId="{DD740D24-88A6-4155-A3B7-7F52DC54226C}" srcOrd="10" destOrd="0" presId="urn:microsoft.com/office/officeart/2005/8/layout/orgChart1"/>
    <dgm:cxn modelId="{0EE8DBC2-D06E-4ACE-84E3-2A3E6F571B54}" type="presParOf" srcId="{5A338BBC-4E56-4DCD-BDB4-FADCD0E0A2F9}" destId="{261ECA69-0955-42DB-B623-F1485C434FC5}" srcOrd="11" destOrd="0" presId="urn:microsoft.com/office/officeart/2005/8/layout/orgChart1"/>
    <dgm:cxn modelId="{F2826F28-3F4D-477B-99F8-7A4DD94F07EE}" type="presParOf" srcId="{261ECA69-0955-42DB-B623-F1485C434FC5}" destId="{0F44060D-35F8-4E17-91E7-817DEC8903C3}" srcOrd="0" destOrd="0" presId="urn:microsoft.com/office/officeart/2005/8/layout/orgChart1"/>
    <dgm:cxn modelId="{EFB7B6EB-92E7-455B-84FA-45B5571799B4}" type="presParOf" srcId="{0F44060D-35F8-4E17-91E7-817DEC8903C3}" destId="{D283EC98-05BF-4A42-A655-1D20F91A0011}" srcOrd="0" destOrd="0" presId="urn:microsoft.com/office/officeart/2005/8/layout/orgChart1"/>
    <dgm:cxn modelId="{B9A195F2-C9AA-4BDE-8882-BCB17E158DA0}" type="presParOf" srcId="{0F44060D-35F8-4E17-91E7-817DEC8903C3}" destId="{B6D008AC-0FAC-4BBB-81F5-03386C5EC6B7}" srcOrd="1" destOrd="0" presId="urn:microsoft.com/office/officeart/2005/8/layout/orgChart1"/>
    <dgm:cxn modelId="{734E9800-BC7C-4C05-8778-2DC785ADD069}" type="presParOf" srcId="{261ECA69-0955-42DB-B623-F1485C434FC5}" destId="{62967356-F15F-4BD3-81F7-1DC76E7324AB}" srcOrd="1" destOrd="0" presId="urn:microsoft.com/office/officeart/2005/8/layout/orgChart1"/>
    <dgm:cxn modelId="{62E7C41E-281E-4547-B176-C8CADE688DFF}" type="presParOf" srcId="{261ECA69-0955-42DB-B623-F1485C434FC5}" destId="{FB1C75C8-E405-4AF0-A6F2-00BB742BB8D2}" srcOrd="2" destOrd="0" presId="urn:microsoft.com/office/officeart/2005/8/layout/orgChart1"/>
    <dgm:cxn modelId="{E449BABC-1050-44A4-A789-C59132E18951}" type="presParOf" srcId="{5A338BBC-4E56-4DCD-BDB4-FADCD0E0A2F9}" destId="{954D85E8-61EB-4466-A983-A4B261814ABC}" srcOrd="12" destOrd="0" presId="urn:microsoft.com/office/officeart/2005/8/layout/orgChart1"/>
    <dgm:cxn modelId="{FEDC17CC-192A-4033-B9B9-9823C47577EE}" type="presParOf" srcId="{5A338BBC-4E56-4DCD-BDB4-FADCD0E0A2F9}" destId="{E416ACD5-A102-4244-B9D0-DE08301AE049}" srcOrd="13" destOrd="0" presId="urn:microsoft.com/office/officeart/2005/8/layout/orgChart1"/>
    <dgm:cxn modelId="{B0446D13-6625-4E50-9574-EDBBCF1FB745}" type="presParOf" srcId="{E416ACD5-A102-4244-B9D0-DE08301AE049}" destId="{3B2A9A3C-CA15-4DA7-AB93-402ED43359C3}" srcOrd="0" destOrd="0" presId="urn:microsoft.com/office/officeart/2005/8/layout/orgChart1"/>
    <dgm:cxn modelId="{1E9ACD33-6E6A-420F-975B-A790460587BE}" type="presParOf" srcId="{3B2A9A3C-CA15-4DA7-AB93-402ED43359C3}" destId="{5689FEA9-3E6F-4CD1-AE3F-2C8E73E13A65}" srcOrd="0" destOrd="0" presId="urn:microsoft.com/office/officeart/2005/8/layout/orgChart1"/>
    <dgm:cxn modelId="{2DFED5C6-AA81-43BC-B6D6-2EC30099D6C4}" type="presParOf" srcId="{3B2A9A3C-CA15-4DA7-AB93-402ED43359C3}" destId="{58003960-0261-47CF-A039-BE07EF52F705}" srcOrd="1" destOrd="0" presId="urn:microsoft.com/office/officeart/2005/8/layout/orgChart1"/>
    <dgm:cxn modelId="{D34FF756-9EDD-4713-A5EB-FFE6F4066D2D}" type="presParOf" srcId="{E416ACD5-A102-4244-B9D0-DE08301AE049}" destId="{872CD28A-D60C-42B5-B863-8E6BAC00AE9F}" srcOrd="1" destOrd="0" presId="urn:microsoft.com/office/officeart/2005/8/layout/orgChart1"/>
    <dgm:cxn modelId="{49D850D6-0039-4581-89C3-FA190C8BB28E}" type="presParOf" srcId="{E416ACD5-A102-4244-B9D0-DE08301AE049}" destId="{D96C4FA3-2D97-4082-9B21-AF2212FA22CE}" srcOrd="2" destOrd="0" presId="urn:microsoft.com/office/officeart/2005/8/layout/orgChart1"/>
    <dgm:cxn modelId="{AC30DA69-F622-45DE-8118-D984F9599A3F}" type="presParOf" srcId="{530B19AD-EC32-4466-8E05-D9BD35A6CE35}" destId="{8EDCA6E1-AD94-4175-AD93-1DB4E002D69A}" srcOrd="2" destOrd="0" presId="urn:microsoft.com/office/officeart/2005/8/layout/orgChart1"/>
    <dgm:cxn modelId="{F01E0B74-7BC8-459E-98AB-088F26E201FB}" type="presParOf" srcId="{6704032A-7EB6-43DB-AA8C-96E07BCD27FA}" destId="{9A24D276-52D9-4DC5-9F5F-C20D334E2BD1}" srcOrd="4" destOrd="0" presId="urn:microsoft.com/office/officeart/2005/8/layout/orgChart1"/>
    <dgm:cxn modelId="{2A77DB65-E393-497D-A246-8EBD40ACEAF0}" type="presParOf" srcId="{6704032A-7EB6-43DB-AA8C-96E07BCD27FA}" destId="{F102F1EE-8C71-421B-9DDA-7D33BF9B7370}" srcOrd="5" destOrd="0" presId="urn:microsoft.com/office/officeart/2005/8/layout/orgChart1"/>
    <dgm:cxn modelId="{D3E5D293-1799-4905-9720-D674FCB6DAC4}" type="presParOf" srcId="{F102F1EE-8C71-421B-9DDA-7D33BF9B7370}" destId="{F0D465D4-3896-45A7-A896-DC5529D46C86}" srcOrd="0" destOrd="0" presId="urn:microsoft.com/office/officeart/2005/8/layout/orgChart1"/>
    <dgm:cxn modelId="{18452C63-CDB5-4B4F-AAB3-D95BAD616C1F}" type="presParOf" srcId="{F0D465D4-3896-45A7-A896-DC5529D46C86}" destId="{C1FA1B9E-EC8B-42FD-BD77-45130E130485}" srcOrd="0" destOrd="0" presId="urn:microsoft.com/office/officeart/2005/8/layout/orgChart1"/>
    <dgm:cxn modelId="{5EA63BD0-7463-4C32-BB0A-C566A6E054A4}" type="presParOf" srcId="{F0D465D4-3896-45A7-A896-DC5529D46C86}" destId="{329F84F1-5F43-45BA-B7E0-0E43B9BDDF38}" srcOrd="1" destOrd="0" presId="urn:microsoft.com/office/officeart/2005/8/layout/orgChart1"/>
    <dgm:cxn modelId="{5D57831A-D36C-4777-A66E-1EBA5C084DDF}" type="presParOf" srcId="{F102F1EE-8C71-421B-9DDA-7D33BF9B7370}" destId="{55B21472-FFCD-454F-ABA3-DDB1655FE59E}" srcOrd="1" destOrd="0" presId="urn:microsoft.com/office/officeart/2005/8/layout/orgChart1"/>
    <dgm:cxn modelId="{780EA471-CF3D-4E1F-B4A7-030B995CA982}" type="presParOf" srcId="{55B21472-FFCD-454F-ABA3-DDB1655FE59E}" destId="{42C6BCF3-6AFF-465C-A5F1-EFE44C52E52E}" srcOrd="0" destOrd="0" presId="urn:microsoft.com/office/officeart/2005/8/layout/orgChart1"/>
    <dgm:cxn modelId="{8A4DEC36-9251-4BE3-9909-C98EB3CC88FB}" type="presParOf" srcId="{55B21472-FFCD-454F-ABA3-DDB1655FE59E}" destId="{3E6949E9-47B6-4387-9847-269BE46C34C1}" srcOrd="1" destOrd="0" presId="urn:microsoft.com/office/officeart/2005/8/layout/orgChart1"/>
    <dgm:cxn modelId="{CE29553A-E5E8-4329-ABD7-F522D79A57AE}" type="presParOf" srcId="{3E6949E9-47B6-4387-9847-269BE46C34C1}" destId="{FB4A185F-8E87-455C-9575-9F5854E26152}" srcOrd="0" destOrd="0" presId="urn:microsoft.com/office/officeart/2005/8/layout/orgChart1"/>
    <dgm:cxn modelId="{88A504CB-DB08-4E0C-A6EB-9419FDAF94F1}" type="presParOf" srcId="{FB4A185F-8E87-455C-9575-9F5854E26152}" destId="{8DBC5E06-EDF4-4148-A451-B3CBA90DEA25}" srcOrd="0" destOrd="0" presId="urn:microsoft.com/office/officeart/2005/8/layout/orgChart1"/>
    <dgm:cxn modelId="{4887695F-4673-4233-83FC-C42E5EE79C9D}" type="presParOf" srcId="{FB4A185F-8E87-455C-9575-9F5854E26152}" destId="{94283F1E-160C-4066-8ACD-E9474D823332}" srcOrd="1" destOrd="0" presId="urn:microsoft.com/office/officeart/2005/8/layout/orgChart1"/>
    <dgm:cxn modelId="{39C79CCA-0155-4316-AE06-FEC508EADCF7}" type="presParOf" srcId="{3E6949E9-47B6-4387-9847-269BE46C34C1}" destId="{3B15171A-EA51-4FF0-89D4-88B21FD7FE31}" srcOrd="1" destOrd="0" presId="urn:microsoft.com/office/officeart/2005/8/layout/orgChart1"/>
    <dgm:cxn modelId="{3216ADBF-951B-4124-BFC7-18A85AD7799F}" type="presParOf" srcId="{3E6949E9-47B6-4387-9847-269BE46C34C1}" destId="{4D7A435A-F96E-4AD2-93FE-4C46804D913A}" srcOrd="2" destOrd="0" presId="urn:microsoft.com/office/officeart/2005/8/layout/orgChart1"/>
    <dgm:cxn modelId="{E2A16F9E-CD82-47E4-9706-C365E3CE6DCF}" type="presParOf" srcId="{55B21472-FFCD-454F-ABA3-DDB1655FE59E}" destId="{4CB916A7-2E5E-4107-8304-4F51F72B7C85}" srcOrd="2" destOrd="0" presId="urn:microsoft.com/office/officeart/2005/8/layout/orgChart1"/>
    <dgm:cxn modelId="{37A12AB1-A51F-4933-89FB-EB3C49EA1622}" type="presParOf" srcId="{55B21472-FFCD-454F-ABA3-DDB1655FE59E}" destId="{09494DA4-03C1-451A-89B8-F5253539E3A8}" srcOrd="3" destOrd="0" presId="urn:microsoft.com/office/officeart/2005/8/layout/orgChart1"/>
    <dgm:cxn modelId="{F7EB11C6-9032-477B-AF0A-38D34EB02423}" type="presParOf" srcId="{09494DA4-03C1-451A-89B8-F5253539E3A8}" destId="{51966518-92E1-45EC-862A-50E8FF8DA685}" srcOrd="0" destOrd="0" presId="urn:microsoft.com/office/officeart/2005/8/layout/orgChart1"/>
    <dgm:cxn modelId="{B54FA34E-98EC-4B83-9053-24D96090DAA8}" type="presParOf" srcId="{51966518-92E1-45EC-862A-50E8FF8DA685}" destId="{4D724933-1896-4536-A1D5-161D7C9F16E9}" srcOrd="0" destOrd="0" presId="urn:microsoft.com/office/officeart/2005/8/layout/orgChart1"/>
    <dgm:cxn modelId="{48CA0C4B-0B1D-4EC6-A020-48B0B5776BAC}" type="presParOf" srcId="{51966518-92E1-45EC-862A-50E8FF8DA685}" destId="{8824C282-9F98-4EA4-A275-0FBF2F0A3708}" srcOrd="1" destOrd="0" presId="urn:microsoft.com/office/officeart/2005/8/layout/orgChart1"/>
    <dgm:cxn modelId="{8707CC3F-BAEC-4936-A5F2-6A25D5673714}" type="presParOf" srcId="{09494DA4-03C1-451A-89B8-F5253539E3A8}" destId="{53D59016-EDEF-47A0-AAD0-E805FDA56D18}" srcOrd="1" destOrd="0" presId="urn:microsoft.com/office/officeart/2005/8/layout/orgChart1"/>
    <dgm:cxn modelId="{21C3DDFD-1A0D-4764-A5C0-64DFD3A4CFF9}" type="presParOf" srcId="{09494DA4-03C1-451A-89B8-F5253539E3A8}" destId="{624844CA-0D5A-4B44-B6C9-C9CD58114E08}" srcOrd="2" destOrd="0" presId="urn:microsoft.com/office/officeart/2005/8/layout/orgChart1"/>
    <dgm:cxn modelId="{C73E7DA7-208A-4F94-8123-35B3A23B3DEA}" type="presParOf" srcId="{55B21472-FFCD-454F-ABA3-DDB1655FE59E}" destId="{724C2BD9-B703-4B7E-AA00-4D982CFADDBE}" srcOrd="4" destOrd="0" presId="urn:microsoft.com/office/officeart/2005/8/layout/orgChart1"/>
    <dgm:cxn modelId="{15A784C1-6EA2-4562-AAA8-0E8B64C3B9E7}" type="presParOf" srcId="{55B21472-FFCD-454F-ABA3-DDB1655FE59E}" destId="{BFF237C8-3283-41B0-A467-B903F4223DE3}" srcOrd="5" destOrd="0" presId="urn:microsoft.com/office/officeart/2005/8/layout/orgChart1"/>
    <dgm:cxn modelId="{F5F0816E-ED1F-4600-A1BF-865C7F99F2F6}" type="presParOf" srcId="{BFF237C8-3283-41B0-A467-B903F4223DE3}" destId="{D30680F5-0C0B-4211-A820-A927217942A7}" srcOrd="0" destOrd="0" presId="urn:microsoft.com/office/officeart/2005/8/layout/orgChart1"/>
    <dgm:cxn modelId="{79832EE0-3FC7-4488-8773-B8AC6ED6F460}" type="presParOf" srcId="{D30680F5-0C0B-4211-A820-A927217942A7}" destId="{89227F04-C8C8-4F43-BCF7-031EBF287D6E}" srcOrd="0" destOrd="0" presId="urn:microsoft.com/office/officeart/2005/8/layout/orgChart1"/>
    <dgm:cxn modelId="{7F8189B2-2E7E-42BC-84CD-EAA82ED3359E}" type="presParOf" srcId="{D30680F5-0C0B-4211-A820-A927217942A7}" destId="{EBE08C08-EAE7-4A62-87D6-DE40E80FF9ED}" srcOrd="1" destOrd="0" presId="urn:microsoft.com/office/officeart/2005/8/layout/orgChart1"/>
    <dgm:cxn modelId="{D38C67DB-B6C8-4278-8727-97D74D043C04}" type="presParOf" srcId="{BFF237C8-3283-41B0-A467-B903F4223DE3}" destId="{32308E10-BACE-4320-A130-A2BED32ECC22}" srcOrd="1" destOrd="0" presId="urn:microsoft.com/office/officeart/2005/8/layout/orgChart1"/>
    <dgm:cxn modelId="{9B87419C-FB69-4FE2-B2D6-39B312BF63AF}" type="presParOf" srcId="{BFF237C8-3283-41B0-A467-B903F4223DE3}" destId="{8DB3D5DD-5FE0-4C4F-B613-BF5FEA34D7CA}" srcOrd="2" destOrd="0" presId="urn:microsoft.com/office/officeart/2005/8/layout/orgChart1"/>
    <dgm:cxn modelId="{060AE20A-C987-4C33-8EC0-1478A2CB8566}" type="presParOf" srcId="{F102F1EE-8C71-421B-9DDA-7D33BF9B7370}" destId="{0BF33863-3F5A-4FF7-920A-B1362EED3A88}" srcOrd="2" destOrd="0" presId="urn:microsoft.com/office/officeart/2005/8/layout/orgChart1"/>
    <dgm:cxn modelId="{0EFE97E0-D8D9-48B9-8DF6-088674024A8E}" type="presParOf" srcId="{6704032A-7EB6-43DB-AA8C-96E07BCD27FA}" destId="{F9BED7AE-9374-423D-89F5-83B17BEE166B}" srcOrd="6" destOrd="0" presId="urn:microsoft.com/office/officeart/2005/8/layout/orgChart1"/>
    <dgm:cxn modelId="{0B0D40F1-83C7-4AF4-886E-BA9D02FBCE30}" type="presParOf" srcId="{6704032A-7EB6-43DB-AA8C-96E07BCD27FA}" destId="{EFF690F9-02B1-46C6-A78F-D9FFD02AAD91}" srcOrd="7" destOrd="0" presId="urn:microsoft.com/office/officeart/2005/8/layout/orgChart1"/>
    <dgm:cxn modelId="{24A0096B-21A5-4A7B-BD4C-11633240406E}" type="presParOf" srcId="{EFF690F9-02B1-46C6-A78F-D9FFD02AAD91}" destId="{7296ED28-0396-477D-B9AB-2786899F6E72}" srcOrd="0" destOrd="0" presId="urn:microsoft.com/office/officeart/2005/8/layout/orgChart1"/>
    <dgm:cxn modelId="{04F93B6A-B78B-4F06-B443-4DC8641660E9}" type="presParOf" srcId="{7296ED28-0396-477D-B9AB-2786899F6E72}" destId="{4684BC45-0AEA-48D0-B035-CFDD261E1B19}" srcOrd="0" destOrd="0" presId="urn:microsoft.com/office/officeart/2005/8/layout/orgChart1"/>
    <dgm:cxn modelId="{EE7E7F22-3A22-4FD1-B39C-35A691D99C5C}" type="presParOf" srcId="{7296ED28-0396-477D-B9AB-2786899F6E72}" destId="{1D2E0FED-930E-4A54-90CA-98C2509C8D71}" srcOrd="1" destOrd="0" presId="urn:microsoft.com/office/officeart/2005/8/layout/orgChart1"/>
    <dgm:cxn modelId="{1D59489A-DC89-46B4-B444-9455199CE832}" type="presParOf" srcId="{EFF690F9-02B1-46C6-A78F-D9FFD02AAD91}" destId="{2BA3BA29-3BEB-4F62-A75C-FD64EFC540E1}" srcOrd="1" destOrd="0" presId="urn:microsoft.com/office/officeart/2005/8/layout/orgChart1"/>
    <dgm:cxn modelId="{949459C2-BA7C-4DAC-AE16-D0BB4A18500C}" type="presParOf" srcId="{EFF690F9-02B1-46C6-A78F-D9FFD02AAD91}" destId="{B76D66E5-62DA-445E-9DCB-06F766612427}" srcOrd="2" destOrd="0" presId="urn:microsoft.com/office/officeart/2005/8/layout/orgChart1"/>
    <dgm:cxn modelId="{076FB46E-8923-410D-BC4F-207216F3CA75}" type="presParOf" srcId="{6704032A-7EB6-43DB-AA8C-96E07BCD27FA}" destId="{3EC376EB-0C74-42F2-ADCC-DDF705492BD7}" srcOrd="8" destOrd="0" presId="urn:microsoft.com/office/officeart/2005/8/layout/orgChart1"/>
    <dgm:cxn modelId="{93CB0C6E-B6CC-4B5A-B44E-5C113BA4FEB6}" type="presParOf" srcId="{6704032A-7EB6-43DB-AA8C-96E07BCD27FA}" destId="{FF3058F1-ABD6-4747-8EBF-49AA6CAC9C51}" srcOrd="9" destOrd="0" presId="urn:microsoft.com/office/officeart/2005/8/layout/orgChart1"/>
    <dgm:cxn modelId="{DE907F19-F03F-46BF-9288-61D7C12D21D5}" type="presParOf" srcId="{FF3058F1-ABD6-4747-8EBF-49AA6CAC9C51}" destId="{CA5B633C-F6C6-4395-A88C-CC8FE13EF45A}" srcOrd="0" destOrd="0" presId="urn:microsoft.com/office/officeart/2005/8/layout/orgChart1"/>
    <dgm:cxn modelId="{EC6BDD0B-0F7B-4766-8012-5000C93A29B2}" type="presParOf" srcId="{CA5B633C-F6C6-4395-A88C-CC8FE13EF45A}" destId="{FECC0C71-CF6F-487B-8E9F-5B6962ECE500}" srcOrd="0" destOrd="0" presId="urn:microsoft.com/office/officeart/2005/8/layout/orgChart1"/>
    <dgm:cxn modelId="{0C7CB740-9324-475F-B9A7-98D640FE5352}" type="presParOf" srcId="{CA5B633C-F6C6-4395-A88C-CC8FE13EF45A}" destId="{4534ED27-25D5-4EE7-BCAB-C5230E73DC5C}" srcOrd="1" destOrd="0" presId="urn:microsoft.com/office/officeart/2005/8/layout/orgChart1"/>
    <dgm:cxn modelId="{4DB72DCA-3900-4DE8-B743-A900511B86F0}" type="presParOf" srcId="{FF3058F1-ABD6-4747-8EBF-49AA6CAC9C51}" destId="{24488099-8B1A-4E44-88DA-0BFAD6B3E426}" srcOrd="1" destOrd="0" presId="urn:microsoft.com/office/officeart/2005/8/layout/orgChart1"/>
    <dgm:cxn modelId="{4A38BCBE-A280-4367-9EA2-F06DC411E293}" type="presParOf" srcId="{24488099-8B1A-4E44-88DA-0BFAD6B3E426}" destId="{CA1CC9B0-D4EE-4471-802A-4BDC51F3D1ED}" srcOrd="0" destOrd="0" presId="urn:microsoft.com/office/officeart/2005/8/layout/orgChart1"/>
    <dgm:cxn modelId="{16E7EE65-27B0-42CF-9193-6C1D552FE382}" type="presParOf" srcId="{24488099-8B1A-4E44-88DA-0BFAD6B3E426}" destId="{7D5ED921-7C11-414E-BCE0-C814C4A1E236}" srcOrd="1" destOrd="0" presId="urn:microsoft.com/office/officeart/2005/8/layout/orgChart1"/>
    <dgm:cxn modelId="{37117980-C894-48B4-8FA8-FF80478865CA}" type="presParOf" srcId="{7D5ED921-7C11-414E-BCE0-C814C4A1E236}" destId="{B85FFEF0-A8E4-4BDA-B683-5FA851BA5245}" srcOrd="0" destOrd="0" presId="urn:microsoft.com/office/officeart/2005/8/layout/orgChart1"/>
    <dgm:cxn modelId="{6BD62F02-80C6-4CD8-88C1-1D665E1D0571}" type="presParOf" srcId="{B85FFEF0-A8E4-4BDA-B683-5FA851BA5245}" destId="{4A154330-E2A2-4C0A-88F5-9BB50A181E56}" srcOrd="0" destOrd="0" presId="urn:microsoft.com/office/officeart/2005/8/layout/orgChart1"/>
    <dgm:cxn modelId="{32E21EDC-5C6C-472F-BB56-B48F9B1E4889}" type="presParOf" srcId="{B85FFEF0-A8E4-4BDA-B683-5FA851BA5245}" destId="{7CE56182-938B-4D76-8FD6-21FA9BB847CD}" srcOrd="1" destOrd="0" presId="urn:microsoft.com/office/officeart/2005/8/layout/orgChart1"/>
    <dgm:cxn modelId="{846B7E41-8D7F-412A-A55F-AF0E266C9D82}" type="presParOf" srcId="{7D5ED921-7C11-414E-BCE0-C814C4A1E236}" destId="{4E384365-0765-43EB-BDC7-E06CB76B334B}" srcOrd="1" destOrd="0" presId="urn:microsoft.com/office/officeart/2005/8/layout/orgChart1"/>
    <dgm:cxn modelId="{F3FEDD08-6346-428F-9DB5-231C2F49E59C}" type="presParOf" srcId="{7D5ED921-7C11-414E-BCE0-C814C4A1E236}" destId="{ABB88A73-2757-4B7E-BD6E-A0484A0C99B4}" srcOrd="2" destOrd="0" presId="urn:microsoft.com/office/officeart/2005/8/layout/orgChart1"/>
    <dgm:cxn modelId="{C75A252B-1F24-4967-9C17-02CA19E29312}" type="presParOf" srcId="{24488099-8B1A-4E44-88DA-0BFAD6B3E426}" destId="{C432E1F4-BFAE-40C6-8693-CC09170E45CE}" srcOrd="2" destOrd="0" presId="urn:microsoft.com/office/officeart/2005/8/layout/orgChart1"/>
    <dgm:cxn modelId="{5666810C-793F-416F-8943-36184F4EDFFF}" type="presParOf" srcId="{24488099-8B1A-4E44-88DA-0BFAD6B3E426}" destId="{3B739731-CBA1-4640-A521-EB4BDE8BC17E}" srcOrd="3" destOrd="0" presId="urn:microsoft.com/office/officeart/2005/8/layout/orgChart1"/>
    <dgm:cxn modelId="{2594E2EE-75AA-46B2-BC20-1E1BE9BAB35B}" type="presParOf" srcId="{3B739731-CBA1-4640-A521-EB4BDE8BC17E}" destId="{912640E0-DD07-4B3D-9A69-E132D4783BE1}" srcOrd="0" destOrd="0" presId="urn:microsoft.com/office/officeart/2005/8/layout/orgChart1"/>
    <dgm:cxn modelId="{CCA17126-FB15-4C1E-8AAB-1FBDA7216964}" type="presParOf" srcId="{912640E0-DD07-4B3D-9A69-E132D4783BE1}" destId="{394714AB-6FF0-4FFC-8563-580AB1C37B4C}" srcOrd="0" destOrd="0" presId="urn:microsoft.com/office/officeart/2005/8/layout/orgChart1"/>
    <dgm:cxn modelId="{054ABCBB-94EB-4095-B5AD-AAE9477E6834}" type="presParOf" srcId="{912640E0-DD07-4B3D-9A69-E132D4783BE1}" destId="{0245D9BA-75D3-479E-8FA7-D56769282662}" srcOrd="1" destOrd="0" presId="urn:microsoft.com/office/officeart/2005/8/layout/orgChart1"/>
    <dgm:cxn modelId="{EFA8D38D-A520-4378-AD0D-2BE50457CCE8}" type="presParOf" srcId="{3B739731-CBA1-4640-A521-EB4BDE8BC17E}" destId="{ED10DC01-BBE8-4ED9-90A9-BD0096BE97B4}" srcOrd="1" destOrd="0" presId="urn:microsoft.com/office/officeart/2005/8/layout/orgChart1"/>
    <dgm:cxn modelId="{9F07DCD1-9DBE-429A-A6F1-B9956DC2A16F}" type="presParOf" srcId="{3B739731-CBA1-4640-A521-EB4BDE8BC17E}" destId="{DFF78E59-06F3-42DD-8D00-A8B4929B879D}" srcOrd="2" destOrd="0" presId="urn:microsoft.com/office/officeart/2005/8/layout/orgChart1"/>
    <dgm:cxn modelId="{CFB649A4-5049-456F-8B83-7A6ABB2FD369}" type="presParOf" srcId="{24488099-8B1A-4E44-88DA-0BFAD6B3E426}" destId="{0F722229-CA14-424A-98A9-3D1AD8DBCDC0}" srcOrd="4" destOrd="0" presId="urn:microsoft.com/office/officeart/2005/8/layout/orgChart1"/>
    <dgm:cxn modelId="{7CFDFE99-9B18-44C5-B3BB-2D57EBE26302}" type="presParOf" srcId="{24488099-8B1A-4E44-88DA-0BFAD6B3E426}" destId="{07286DEC-15DE-45D9-8005-875BA0AF5383}" srcOrd="5" destOrd="0" presId="urn:microsoft.com/office/officeart/2005/8/layout/orgChart1"/>
    <dgm:cxn modelId="{D65B4B09-A20C-4EC2-B374-4FFAFD52458B}" type="presParOf" srcId="{07286DEC-15DE-45D9-8005-875BA0AF5383}" destId="{4613E529-132C-4652-8BDF-67B25185F152}" srcOrd="0" destOrd="0" presId="urn:microsoft.com/office/officeart/2005/8/layout/orgChart1"/>
    <dgm:cxn modelId="{85C62D8F-D771-4D7E-BF8E-11C3B7040D97}" type="presParOf" srcId="{4613E529-132C-4652-8BDF-67B25185F152}" destId="{0921682F-33FB-4DB7-9022-9475818A9DE1}" srcOrd="0" destOrd="0" presId="urn:microsoft.com/office/officeart/2005/8/layout/orgChart1"/>
    <dgm:cxn modelId="{C3DCF73F-8774-4AD5-9689-39352E98BD87}" type="presParOf" srcId="{4613E529-132C-4652-8BDF-67B25185F152}" destId="{436613A0-486E-4B55-90E9-345C608E87D7}" srcOrd="1" destOrd="0" presId="urn:microsoft.com/office/officeart/2005/8/layout/orgChart1"/>
    <dgm:cxn modelId="{4F452575-E756-4482-BB51-2C9A590B4958}" type="presParOf" srcId="{07286DEC-15DE-45D9-8005-875BA0AF5383}" destId="{39B2C03B-7F4E-4C91-A532-922DFE415A9B}" srcOrd="1" destOrd="0" presId="urn:microsoft.com/office/officeart/2005/8/layout/orgChart1"/>
    <dgm:cxn modelId="{FF980769-DB63-4FB4-A2E1-38A09ADB6688}" type="presParOf" srcId="{07286DEC-15DE-45D9-8005-875BA0AF5383}" destId="{F52FD79D-630F-4818-BDBF-70DA5B2C65DA}" srcOrd="2" destOrd="0" presId="urn:microsoft.com/office/officeart/2005/8/layout/orgChart1"/>
    <dgm:cxn modelId="{25BB7752-8A76-4683-B88E-A675206AAF36}" type="presParOf" srcId="{FF3058F1-ABD6-4747-8EBF-49AA6CAC9C51}" destId="{F1D5323E-7307-4708-8EBC-7484A1313285}" srcOrd="2" destOrd="0" presId="urn:microsoft.com/office/officeart/2005/8/layout/orgChart1"/>
    <dgm:cxn modelId="{D4F18A43-9EBB-45D8-B4C1-A8084F8963A4}" type="presParOf" srcId="{6704032A-7EB6-43DB-AA8C-96E07BCD27FA}" destId="{2A423C29-E398-40F7-A3B0-0D3160A4D988}" srcOrd="10" destOrd="0" presId="urn:microsoft.com/office/officeart/2005/8/layout/orgChart1"/>
    <dgm:cxn modelId="{22BB4356-1634-4383-AEF0-CDC288D30F8A}" type="presParOf" srcId="{6704032A-7EB6-43DB-AA8C-96E07BCD27FA}" destId="{867514C1-5745-4847-886E-42B6143F77F2}" srcOrd="11" destOrd="0" presId="urn:microsoft.com/office/officeart/2005/8/layout/orgChart1"/>
    <dgm:cxn modelId="{22435527-DF38-431F-ACED-937AD279B45E}" type="presParOf" srcId="{867514C1-5745-4847-886E-42B6143F77F2}" destId="{E097DB4D-0EA1-4882-9016-C10E7523D35D}" srcOrd="0" destOrd="0" presId="urn:microsoft.com/office/officeart/2005/8/layout/orgChart1"/>
    <dgm:cxn modelId="{B247D496-2E2B-42AD-A968-7BDCCD575314}" type="presParOf" srcId="{E097DB4D-0EA1-4882-9016-C10E7523D35D}" destId="{B0F3383A-EA20-4A76-87F9-E86E7ECB8AD8}" srcOrd="0" destOrd="0" presId="urn:microsoft.com/office/officeart/2005/8/layout/orgChart1"/>
    <dgm:cxn modelId="{8B959BB1-C468-4B5C-8DCD-76F1C6F39772}" type="presParOf" srcId="{E097DB4D-0EA1-4882-9016-C10E7523D35D}" destId="{37857BE4-12F3-4256-924C-7C90A5D61144}" srcOrd="1" destOrd="0" presId="urn:microsoft.com/office/officeart/2005/8/layout/orgChart1"/>
    <dgm:cxn modelId="{37EA8BD5-82F9-4AE2-B85C-075CFB6B0439}" type="presParOf" srcId="{867514C1-5745-4847-886E-42B6143F77F2}" destId="{6A179032-BD1D-4203-BCDA-EB48B81B639F}" srcOrd="1" destOrd="0" presId="urn:microsoft.com/office/officeart/2005/8/layout/orgChart1"/>
    <dgm:cxn modelId="{F74FAC4A-E56E-4E76-B99A-44EF439E871B}" type="presParOf" srcId="{6A179032-BD1D-4203-BCDA-EB48B81B639F}" destId="{126C2D16-E16B-4946-B492-8B601A3191B7}" srcOrd="0" destOrd="0" presId="urn:microsoft.com/office/officeart/2005/8/layout/orgChart1"/>
    <dgm:cxn modelId="{72485E2D-7B83-4795-BA0E-069A9484ED22}" type="presParOf" srcId="{6A179032-BD1D-4203-BCDA-EB48B81B639F}" destId="{5A929775-B1C1-406B-AC4D-898968922C2D}" srcOrd="1" destOrd="0" presId="urn:microsoft.com/office/officeart/2005/8/layout/orgChart1"/>
    <dgm:cxn modelId="{26C5AA86-C8B1-42A3-A418-70DBE2663C26}" type="presParOf" srcId="{5A929775-B1C1-406B-AC4D-898968922C2D}" destId="{B9F9815F-3900-46BB-9A66-E7EA336D1980}" srcOrd="0" destOrd="0" presId="urn:microsoft.com/office/officeart/2005/8/layout/orgChart1"/>
    <dgm:cxn modelId="{4C72A46A-B945-425A-8208-3886DF7D0B9B}" type="presParOf" srcId="{B9F9815F-3900-46BB-9A66-E7EA336D1980}" destId="{DC77E7B0-6D47-4B6F-AC38-D78830285572}" srcOrd="0" destOrd="0" presId="urn:microsoft.com/office/officeart/2005/8/layout/orgChart1"/>
    <dgm:cxn modelId="{AB17E57D-5D37-461F-8433-4C172EFD448D}" type="presParOf" srcId="{B9F9815F-3900-46BB-9A66-E7EA336D1980}" destId="{A808A26B-0BF6-42BB-A2CE-2E97AFD9EE8B}" srcOrd="1" destOrd="0" presId="urn:microsoft.com/office/officeart/2005/8/layout/orgChart1"/>
    <dgm:cxn modelId="{CFCFFFE7-21C6-4460-A66F-1EB1E24E95B0}" type="presParOf" srcId="{5A929775-B1C1-406B-AC4D-898968922C2D}" destId="{975FBC8F-B72C-4102-A553-98567E495122}" srcOrd="1" destOrd="0" presId="urn:microsoft.com/office/officeart/2005/8/layout/orgChart1"/>
    <dgm:cxn modelId="{207F5891-7787-43D1-824C-78ED1A3E75C7}" type="presParOf" srcId="{5A929775-B1C1-406B-AC4D-898968922C2D}" destId="{92BA74C5-7216-40CA-91A9-8D8709469137}" srcOrd="2" destOrd="0" presId="urn:microsoft.com/office/officeart/2005/8/layout/orgChart1"/>
    <dgm:cxn modelId="{5E1ACF77-18A7-4669-AC51-BF41720537E8}" type="presParOf" srcId="{6A179032-BD1D-4203-BCDA-EB48B81B639F}" destId="{3573A73D-4F5F-45B0-98A4-0DCBA9514DF4}" srcOrd="2" destOrd="0" presId="urn:microsoft.com/office/officeart/2005/8/layout/orgChart1"/>
    <dgm:cxn modelId="{77BC9828-1E0C-4580-9C4C-F7E193BD4775}" type="presParOf" srcId="{6A179032-BD1D-4203-BCDA-EB48B81B639F}" destId="{B3103C2C-692D-4FFD-BFFE-C7555F470300}" srcOrd="3" destOrd="0" presId="urn:microsoft.com/office/officeart/2005/8/layout/orgChart1"/>
    <dgm:cxn modelId="{80031AA7-74D7-47CD-8563-F50FED514648}" type="presParOf" srcId="{B3103C2C-692D-4FFD-BFFE-C7555F470300}" destId="{4F19CA9D-A71E-49A3-9DE7-1C691636C497}" srcOrd="0" destOrd="0" presId="urn:microsoft.com/office/officeart/2005/8/layout/orgChart1"/>
    <dgm:cxn modelId="{2F6C551B-5DFF-439F-AE26-5E406F25EB68}" type="presParOf" srcId="{4F19CA9D-A71E-49A3-9DE7-1C691636C497}" destId="{9CA9F365-FF35-46F0-B8CD-27D96EC4E3FA}" srcOrd="0" destOrd="0" presId="urn:microsoft.com/office/officeart/2005/8/layout/orgChart1"/>
    <dgm:cxn modelId="{4DB27D02-2897-4BC1-88D6-3EBE4B27BAFA}" type="presParOf" srcId="{4F19CA9D-A71E-49A3-9DE7-1C691636C497}" destId="{602BA6EA-134C-4D69-96DB-35FD08D7EF24}" srcOrd="1" destOrd="0" presId="urn:microsoft.com/office/officeart/2005/8/layout/orgChart1"/>
    <dgm:cxn modelId="{4F7DE41E-FBAE-4B3D-AD28-CF4CD88748BB}" type="presParOf" srcId="{B3103C2C-692D-4FFD-BFFE-C7555F470300}" destId="{79963CD4-5BB3-43CF-B63B-057FFF8A2031}" srcOrd="1" destOrd="0" presId="urn:microsoft.com/office/officeart/2005/8/layout/orgChart1"/>
    <dgm:cxn modelId="{233F96D3-5335-4413-8D45-4EDE8DBA79C5}" type="presParOf" srcId="{B3103C2C-692D-4FFD-BFFE-C7555F470300}" destId="{2BE7C450-82FB-48AB-AC31-1EAC38CC5343}" srcOrd="2" destOrd="0" presId="urn:microsoft.com/office/officeart/2005/8/layout/orgChart1"/>
    <dgm:cxn modelId="{D8AAB98A-5E1C-4BCA-989D-7C8CE7BFC1C4}" type="presParOf" srcId="{867514C1-5745-4847-886E-42B6143F77F2}" destId="{29C0DE51-2FBE-4576-B258-166FF0CE54F4}" srcOrd="2" destOrd="0" presId="urn:microsoft.com/office/officeart/2005/8/layout/orgChart1"/>
    <dgm:cxn modelId="{1A5B4692-EA2C-4878-BAAC-D68F96AC4E84}" type="presParOf" srcId="{6704032A-7EB6-43DB-AA8C-96E07BCD27FA}" destId="{AA737B3D-12FF-4C6C-9235-27D78539231F}" srcOrd="12" destOrd="0" presId="urn:microsoft.com/office/officeart/2005/8/layout/orgChart1"/>
    <dgm:cxn modelId="{55402B9A-267E-4947-ABED-A6B5365E4B28}" type="presParOf" srcId="{6704032A-7EB6-43DB-AA8C-96E07BCD27FA}" destId="{C4A4B896-58CB-43EF-9A74-D56AEE510CE6}" srcOrd="13" destOrd="0" presId="urn:microsoft.com/office/officeart/2005/8/layout/orgChart1"/>
    <dgm:cxn modelId="{A3F1A097-F9A4-4D0C-AFB1-96CB5936C6E5}" type="presParOf" srcId="{C4A4B896-58CB-43EF-9A74-D56AEE510CE6}" destId="{79378363-26E0-4DDA-8FD3-BA3AA0FD46F9}" srcOrd="0" destOrd="0" presId="urn:microsoft.com/office/officeart/2005/8/layout/orgChart1"/>
    <dgm:cxn modelId="{E90B4D07-4023-4FE3-902B-854B3659A1D8}" type="presParOf" srcId="{79378363-26E0-4DDA-8FD3-BA3AA0FD46F9}" destId="{ED450C56-C782-42C3-BF99-F748AF06D33A}" srcOrd="0" destOrd="0" presId="urn:microsoft.com/office/officeart/2005/8/layout/orgChart1"/>
    <dgm:cxn modelId="{DD4C7F6D-75F1-47BD-8193-8C371CC05F53}" type="presParOf" srcId="{79378363-26E0-4DDA-8FD3-BA3AA0FD46F9}" destId="{3317E50E-D2A7-4C2E-AA26-3505A9271CE7}" srcOrd="1" destOrd="0" presId="urn:microsoft.com/office/officeart/2005/8/layout/orgChart1"/>
    <dgm:cxn modelId="{129D585F-83DE-4D87-A4F6-E66AA17F61DF}" type="presParOf" srcId="{C4A4B896-58CB-43EF-9A74-D56AEE510CE6}" destId="{5A3ABB8E-23A4-404F-B99D-45F89C2461FA}" srcOrd="1" destOrd="0" presId="urn:microsoft.com/office/officeart/2005/8/layout/orgChart1"/>
    <dgm:cxn modelId="{8DC08A74-BD6A-4C1C-AC56-88649FB0C12B}" type="presParOf" srcId="{5A3ABB8E-23A4-404F-B99D-45F89C2461FA}" destId="{7DA169C6-6712-4DCE-8819-55E86CD58EC4}" srcOrd="0" destOrd="0" presId="urn:microsoft.com/office/officeart/2005/8/layout/orgChart1"/>
    <dgm:cxn modelId="{9DA0D3E5-4409-4A9A-AE31-4B33AD626813}" type="presParOf" srcId="{5A3ABB8E-23A4-404F-B99D-45F89C2461FA}" destId="{8D545158-3204-48C1-A223-C771DABFFB66}" srcOrd="1" destOrd="0" presId="urn:microsoft.com/office/officeart/2005/8/layout/orgChart1"/>
    <dgm:cxn modelId="{A769722C-823B-4B6C-B694-5106439A185E}" type="presParOf" srcId="{8D545158-3204-48C1-A223-C771DABFFB66}" destId="{50B27CC5-627E-4122-9CB1-A165E977720F}" srcOrd="0" destOrd="0" presId="urn:microsoft.com/office/officeart/2005/8/layout/orgChart1"/>
    <dgm:cxn modelId="{2FCE38F4-1B6B-4B48-9B87-5172639A7AAE}" type="presParOf" srcId="{50B27CC5-627E-4122-9CB1-A165E977720F}" destId="{6C83F2EB-7119-49B9-BA0D-ACAB4F293200}" srcOrd="0" destOrd="0" presId="urn:microsoft.com/office/officeart/2005/8/layout/orgChart1"/>
    <dgm:cxn modelId="{429AA01F-7C57-4C16-9299-2C863FF5B30E}" type="presParOf" srcId="{50B27CC5-627E-4122-9CB1-A165E977720F}" destId="{01F3A7FA-456C-43B2-9D87-649A5C0E1305}" srcOrd="1" destOrd="0" presId="urn:microsoft.com/office/officeart/2005/8/layout/orgChart1"/>
    <dgm:cxn modelId="{8A569EDA-1F1D-45D9-A9ED-80B4DB70C30E}" type="presParOf" srcId="{8D545158-3204-48C1-A223-C771DABFFB66}" destId="{8959C69C-FC66-4830-852D-DD117FA9A10E}" srcOrd="1" destOrd="0" presId="urn:microsoft.com/office/officeart/2005/8/layout/orgChart1"/>
    <dgm:cxn modelId="{69A658D2-0AD6-4996-B29C-03257BEDB0FE}" type="presParOf" srcId="{8D545158-3204-48C1-A223-C771DABFFB66}" destId="{EFB325A2-668A-4A41-95DF-496C1FF4F834}" srcOrd="2" destOrd="0" presId="urn:microsoft.com/office/officeart/2005/8/layout/orgChart1"/>
    <dgm:cxn modelId="{1A0F39FB-1857-4B16-A060-E9C52C75B194}" type="presParOf" srcId="{5A3ABB8E-23A4-404F-B99D-45F89C2461FA}" destId="{1561796D-6BB6-4BBF-9A45-AE7940D6A78B}" srcOrd="2" destOrd="0" presId="urn:microsoft.com/office/officeart/2005/8/layout/orgChart1"/>
    <dgm:cxn modelId="{7AD19575-0101-4A73-927B-D3CC4668291A}" type="presParOf" srcId="{5A3ABB8E-23A4-404F-B99D-45F89C2461FA}" destId="{0F536FD0-2B91-49DE-8860-39CBB0EEE7CF}" srcOrd="3" destOrd="0" presId="urn:microsoft.com/office/officeart/2005/8/layout/orgChart1"/>
    <dgm:cxn modelId="{985917C9-41C2-4920-917C-9B272AB9B3C3}" type="presParOf" srcId="{0F536FD0-2B91-49DE-8860-39CBB0EEE7CF}" destId="{1701296D-A437-4AD2-A0B5-B0E0C2039E2E}" srcOrd="0" destOrd="0" presId="urn:microsoft.com/office/officeart/2005/8/layout/orgChart1"/>
    <dgm:cxn modelId="{5383EB20-D8C2-4B85-9646-FD7349F89436}" type="presParOf" srcId="{1701296D-A437-4AD2-A0B5-B0E0C2039E2E}" destId="{5A5A11FB-49CD-48F5-99D9-B64757363A11}" srcOrd="0" destOrd="0" presId="urn:microsoft.com/office/officeart/2005/8/layout/orgChart1"/>
    <dgm:cxn modelId="{FB365007-D3D4-4B90-BE67-804AF3A999BD}" type="presParOf" srcId="{1701296D-A437-4AD2-A0B5-B0E0C2039E2E}" destId="{E16D5502-876C-472A-B8F4-27572FBCEE2F}" srcOrd="1" destOrd="0" presId="urn:microsoft.com/office/officeart/2005/8/layout/orgChart1"/>
    <dgm:cxn modelId="{F4DA2C82-F84A-4DBE-9972-C27ACCAA48AC}" type="presParOf" srcId="{0F536FD0-2B91-49DE-8860-39CBB0EEE7CF}" destId="{E0D9ED96-8458-43C9-84D5-0C535C1EC621}" srcOrd="1" destOrd="0" presId="urn:microsoft.com/office/officeart/2005/8/layout/orgChart1"/>
    <dgm:cxn modelId="{66F3B54A-0410-430D-BECD-091CA4CE4534}" type="presParOf" srcId="{0F536FD0-2B91-49DE-8860-39CBB0EEE7CF}" destId="{6B6006B3-EA9D-4789-92E2-394AE703423F}" srcOrd="2" destOrd="0" presId="urn:microsoft.com/office/officeart/2005/8/layout/orgChart1"/>
    <dgm:cxn modelId="{DC46C022-0B44-4C04-A96D-E9FC03263A6B}" type="presParOf" srcId="{C4A4B896-58CB-43EF-9A74-D56AEE510CE6}" destId="{995761A6-1352-4C69-9385-A0A344B7C4D0}" srcOrd="2" destOrd="0" presId="urn:microsoft.com/office/officeart/2005/8/layout/orgChart1"/>
    <dgm:cxn modelId="{A449718F-E87D-41CC-982B-14E00925FC33}" type="presParOf" srcId="{6704032A-7EB6-43DB-AA8C-96E07BCD27FA}" destId="{2FEEF7AA-873F-4E0C-8B6F-F4891A53C4D8}" srcOrd="14" destOrd="0" presId="urn:microsoft.com/office/officeart/2005/8/layout/orgChart1"/>
    <dgm:cxn modelId="{8E7153B9-C6F2-438F-B134-5C4630F6782C}" type="presParOf" srcId="{6704032A-7EB6-43DB-AA8C-96E07BCD27FA}" destId="{594DECBE-5AA6-4314-B620-07623F4C9FC6}" srcOrd="15" destOrd="0" presId="urn:microsoft.com/office/officeart/2005/8/layout/orgChart1"/>
    <dgm:cxn modelId="{136BA6C3-0043-4067-97EC-39244CEEF37C}" type="presParOf" srcId="{594DECBE-5AA6-4314-B620-07623F4C9FC6}" destId="{6FCA27CD-EBA2-452E-B5C8-7497DA9B597E}" srcOrd="0" destOrd="0" presId="urn:microsoft.com/office/officeart/2005/8/layout/orgChart1"/>
    <dgm:cxn modelId="{6CB1D85D-0120-448B-8E35-FDD5C48C0444}" type="presParOf" srcId="{6FCA27CD-EBA2-452E-B5C8-7497DA9B597E}" destId="{72F276F2-B493-469D-B13D-964ABE1BEE7E}" srcOrd="0" destOrd="0" presId="urn:microsoft.com/office/officeart/2005/8/layout/orgChart1"/>
    <dgm:cxn modelId="{FDF22CCC-634F-4B0E-AE80-863AD55AA489}" type="presParOf" srcId="{6FCA27CD-EBA2-452E-B5C8-7497DA9B597E}" destId="{972CDD74-0DD6-45D5-B8E2-0C6FFF37013B}" srcOrd="1" destOrd="0" presId="urn:microsoft.com/office/officeart/2005/8/layout/orgChart1"/>
    <dgm:cxn modelId="{8A022A12-A452-41BE-9A67-EA0BAC9755A3}" type="presParOf" srcId="{594DECBE-5AA6-4314-B620-07623F4C9FC6}" destId="{F5E02C99-2D61-4D05-90B0-8B4FEF2FFB4D}" srcOrd="1" destOrd="0" presId="urn:microsoft.com/office/officeart/2005/8/layout/orgChart1"/>
    <dgm:cxn modelId="{1CB00D5F-3C0D-4C26-BDE2-A1F0FC3345E2}" type="presParOf" srcId="{F5E02C99-2D61-4D05-90B0-8B4FEF2FFB4D}" destId="{3C13F5FB-F895-472C-AC95-0E1171F8ACFA}" srcOrd="0" destOrd="0" presId="urn:microsoft.com/office/officeart/2005/8/layout/orgChart1"/>
    <dgm:cxn modelId="{9CA636BB-8E70-4B3F-AAAD-8B716D3741D5}" type="presParOf" srcId="{F5E02C99-2D61-4D05-90B0-8B4FEF2FFB4D}" destId="{0765697A-3424-4E5F-B492-A407B4DC7E55}" srcOrd="1" destOrd="0" presId="urn:microsoft.com/office/officeart/2005/8/layout/orgChart1"/>
    <dgm:cxn modelId="{AD2E2DCF-E4A7-429C-A2B3-E8749210CC98}" type="presParOf" srcId="{0765697A-3424-4E5F-B492-A407B4DC7E55}" destId="{F7E8071C-27BC-48A1-B899-A741D3F862B3}" srcOrd="0" destOrd="0" presId="urn:microsoft.com/office/officeart/2005/8/layout/orgChart1"/>
    <dgm:cxn modelId="{3B776BA6-F2ED-41FE-8D39-B40A2FCEF078}" type="presParOf" srcId="{F7E8071C-27BC-48A1-B899-A741D3F862B3}" destId="{E31BF854-D6D9-476A-AFE7-D19572A26C6F}" srcOrd="0" destOrd="0" presId="urn:microsoft.com/office/officeart/2005/8/layout/orgChart1"/>
    <dgm:cxn modelId="{2F688906-BE84-41A2-99B7-41B4A2CAC8B7}" type="presParOf" srcId="{F7E8071C-27BC-48A1-B899-A741D3F862B3}" destId="{7AAD7539-4D9D-42F5-9810-55378878ABA6}" srcOrd="1" destOrd="0" presId="urn:microsoft.com/office/officeart/2005/8/layout/orgChart1"/>
    <dgm:cxn modelId="{68CA2065-3D25-47D8-8D03-30A95772F9B1}" type="presParOf" srcId="{0765697A-3424-4E5F-B492-A407B4DC7E55}" destId="{E8673D9F-CBBF-40D7-8A1C-F9D57A54AE22}" srcOrd="1" destOrd="0" presId="urn:microsoft.com/office/officeart/2005/8/layout/orgChart1"/>
    <dgm:cxn modelId="{72ED276C-826F-49E7-98D9-B8366C65B963}" type="presParOf" srcId="{0765697A-3424-4E5F-B492-A407B4DC7E55}" destId="{6289F60C-9CC8-4D6A-A53E-92D1BEA59703}" srcOrd="2" destOrd="0" presId="urn:microsoft.com/office/officeart/2005/8/layout/orgChart1"/>
    <dgm:cxn modelId="{39E4B625-D468-4781-807E-66FAD26FFF7B}" type="presParOf" srcId="{F5E02C99-2D61-4D05-90B0-8B4FEF2FFB4D}" destId="{EA8295D2-C508-4490-B8B7-E47570B6C438}" srcOrd="2" destOrd="0" presId="urn:microsoft.com/office/officeart/2005/8/layout/orgChart1"/>
    <dgm:cxn modelId="{62A4EEBB-1DDA-48FB-B673-4C5EDCF041CF}" type="presParOf" srcId="{F5E02C99-2D61-4D05-90B0-8B4FEF2FFB4D}" destId="{E30DFAD3-96B7-4262-9EF9-91144F2F31E8}" srcOrd="3" destOrd="0" presId="urn:microsoft.com/office/officeart/2005/8/layout/orgChart1"/>
    <dgm:cxn modelId="{7FC52437-2EFD-4145-B682-0A0AEA47C42A}" type="presParOf" srcId="{E30DFAD3-96B7-4262-9EF9-91144F2F31E8}" destId="{991AEC6B-C14C-4D73-A250-D7997A9C61EF}" srcOrd="0" destOrd="0" presId="urn:microsoft.com/office/officeart/2005/8/layout/orgChart1"/>
    <dgm:cxn modelId="{03DD6799-97AB-4FC1-A579-0EACB1E83D27}" type="presParOf" srcId="{991AEC6B-C14C-4D73-A250-D7997A9C61EF}" destId="{D240CA34-214C-4946-BFBF-CB88708CE0BD}" srcOrd="0" destOrd="0" presId="urn:microsoft.com/office/officeart/2005/8/layout/orgChart1"/>
    <dgm:cxn modelId="{063622B6-F4CA-4DBF-B0DE-EC636962F26B}" type="presParOf" srcId="{991AEC6B-C14C-4D73-A250-D7997A9C61EF}" destId="{A6C7711F-EEFF-4806-9E59-D2E94C8332F2}" srcOrd="1" destOrd="0" presId="urn:microsoft.com/office/officeart/2005/8/layout/orgChart1"/>
    <dgm:cxn modelId="{E0580E16-FE18-4E43-8280-562D62FFA242}" type="presParOf" srcId="{E30DFAD3-96B7-4262-9EF9-91144F2F31E8}" destId="{7145A2FA-8A7A-4F9E-A52E-6F67AFFFB25E}" srcOrd="1" destOrd="0" presId="urn:microsoft.com/office/officeart/2005/8/layout/orgChart1"/>
    <dgm:cxn modelId="{EA1E240C-446F-4E7C-8930-1631E3E54E21}" type="presParOf" srcId="{E30DFAD3-96B7-4262-9EF9-91144F2F31E8}" destId="{7EF9C2B7-E0FD-4E75-8B2D-AA7C290E5B55}" srcOrd="2" destOrd="0" presId="urn:microsoft.com/office/officeart/2005/8/layout/orgChart1"/>
    <dgm:cxn modelId="{17FB375C-FBE3-43B1-8F7B-05B8AC935651}" type="presParOf" srcId="{594DECBE-5AA6-4314-B620-07623F4C9FC6}" destId="{2DB2D36F-8CAF-4079-A26C-25353D8E66A4}" srcOrd="2" destOrd="0" presId="urn:microsoft.com/office/officeart/2005/8/layout/orgChart1"/>
    <dgm:cxn modelId="{4E228BD4-6933-4AE6-9E3A-2B57EB3ACC67}" type="presParOf" srcId="{30D645DA-F49E-4D57-B017-9A9ED8F8641F}" destId="{38F62594-6AD5-4853-98D9-59E0D68B1C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295D2-C508-4490-B8B7-E47570B6C438}">
      <dsp:nvSpPr>
        <dsp:cNvPr id="0" name=""/>
        <dsp:cNvSpPr/>
      </dsp:nvSpPr>
      <dsp:spPr>
        <a:xfrm>
          <a:off x="9252190" y="1302981"/>
          <a:ext cx="161498" cy="1259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86"/>
              </a:lnTo>
              <a:lnTo>
                <a:pt x="161498" y="1259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3F5FB-F895-472C-AC95-0E1171F8ACFA}">
      <dsp:nvSpPr>
        <dsp:cNvPr id="0" name=""/>
        <dsp:cNvSpPr/>
      </dsp:nvSpPr>
      <dsp:spPr>
        <a:xfrm>
          <a:off x="9252190" y="1302981"/>
          <a:ext cx="161498" cy="49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1"/>
              </a:lnTo>
              <a:lnTo>
                <a:pt x="161498" y="49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EF7AA-873F-4E0C-8B6F-F4891A53C4D8}">
      <dsp:nvSpPr>
        <dsp:cNvPr id="0" name=""/>
        <dsp:cNvSpPr/>
      </dsp:nvSpPr>
      <dsp:spPr>
        <a:xfrm>
          <a:off x="5123218" y="538556"/>
          <a:ext cx="4559634" cy="226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48"/>
              </a:lnTo>
              <a:lnTo>
                <a:pt x="4559634" y="113048"/>
              </a:lnTo>
              <a:lnTo>
                <a:pt x="4559634" y="226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1796D-6BB6-4BBF-9A45-AE7940D6A78B}">
      <dsp:nvSpPr>
        <dsp:cNvPr id="0" name=""/>
        <dsp:cNvSpPr/>
      </dsp:nvSpPr>
      <dsp:spPr>
        <a:xfrm>
          <a:off x="7949438" y="1302981"/>
          <a:ext cx="161498" cy="1259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86"/>
              </a:lnTo>
              <a:lnTo>
                <a:pt x="161498" y="1259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169C6-6712-4DCE-8819-55E86CD58EC4}">
      <dsp:nvSpPr>
        <dsp:cNvPr id="0" name=""/>
        <dsp:cNvSpPr/>
      </dsp:nvSpPr>
      <dsp:spPr>
        <a:xfrm>
          <a:off x="7949438" y="1302981"/>
          <a:ext cx="161498" cy="49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1"/>
              </a:lnTo>
              <a:lnTo>
                <a:pt x="161498" y="49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37B3D-12FF-4C6C-9235-27D78539231F}">
      <dsp:nvSpPr>
        <dsp:cNvPr id="0" name=""/>
        <dsp:cNvSpPr/>
      </dsp:nvSpPr>
      <dsp:spPr>
        <a:xfrm>
          <a:off x="5123218" y="538556"/>
          <a:ext cx="3256882" cy="226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48"/>
              </a:lnTo>
              <a:lnTo>
                <a:pt x="3256882" y="113048"/>
              </a:lnTo>
              <a:lnTo>
                <a:pt x="3256882" y="226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3A73D-4F5F-45B0-98A4-0DCBA9514DF4}">
      <dsp:nvSpPr>
        <dsp:cNvPr id="0" name=""/>
        <dsp:cNvSpPr/>
      </dsp:nvSpPr>
      <dsp:spPr>
        <a:xfrm>
          <a:off x="6646685" y="1302981"/>
          <a:ext cx="161498" cy="1259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86"/>
              </a:lnTo>
              <a:lnTo>
                <a:pt x="161498" y="1259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C2D16-E16B-4946-B492-8B601A3191B7}">
      <dsp:nvSpPr>
        <dsp:cNvPr id="0" name=""/>
        <dsp:cNvSpPr/>
      </dsp:nvSpPr>
      <dsp:spPr>
        <a:xfrm>
          <a:off x="6646685" y="1302981"/>
          <a:ext cx="161498" cy="49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1"/>
              </a:lnTo>
              <a:lnTo>
                <a:pt x="161498" y="49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23C29-E398-40F7-A3B0-0D3160A4D988}">
      <dsp:nvSpPr>
        <dsp:cNvPr id="0" name=""/>
        <dsp:cNvSpPr/>
      </dsp:nvSpPr>
      <dsp:spPr>
        <a:xfrm>
          <a:off x="5123218" y="538556"/>
          <a:ext cx="1954129" cy="226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48"/>
              </a:lnTo>
              <a:lnTo>
                <a:pt x="1954129" y="113048"/>
              </a:lnTo>
              <a:lnTo>
                <a:pt x="1954129" y="226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22229-CA14-424A-98A9-3D1AD8DBCDC0}">
      <dsp:nvSpPr>
        <dsp:cNvPr id="0" name=""/>
        <dsp:cNvSpPr/>
      </dsp:nvSpPr>
      <dsp:spPr>
        <a:xfrm>
          <a:off x="5343932" y="1302981"/>
          <a:ext cx="161498" cy="2024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4111"/>
              </a:lnTo>
              <a:lnTo>
                <a:pt x="161498" y="2024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32E1F4-BFAE-40C6-8693-CC09170E45CE}">
      <dsp:nvSpPr>
        <dsp:cNvPr id="0" name=""/>
        <dsp:cNvSpPr/>
      </dsp:nvSpPr>
      <dsp:spPr>
        <a:xfrm>
          <a:off x="5343932" y="1302981"/>
          <a:ext cx="161498" cy="1259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86"/>
              </a:lnTo>
              <a:lnTo>
                <a:pt x="161498" y="1259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CC9B0-D4EE-4471-802A-4BDC51F3D1ED}">
      <dsp:nvSpPr>
        <dsp:cNvPr id="0" name=""/>
        <dsp:cNvSpPr/>
      </dsp:nvSpPr>
      <dsp:spPr>
        <a:xfrm>
          <a:off x="5343932" y="1302981"/>
          <a:ext cx="161498" cy="49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1"/>
              </a:lnTo>
              <a:lnTo>
                <a:pt x="161498" y="49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C376EB-0C74-42F2-ADCC-DDF705492BD7}">
      <dsp:nvSpPr>
        <dsp:cNvPr id="0" name=""/>
        <dsp:cNvSpPr/>
      </dsp:nvSpPr>
      <dsp:spPr>
        <a:xfrm>
          <a:off x="5123218" y="538556"/>
          <a:ext cx="651376" cy="226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048"/>
              </a:lnTo>
              <a:lnTo>
                <a:pt x="651376" y="113048"/>
              </a:lnTo>
              <a:lnTo>
                <a:pt x="651376" y="226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BED7AE-9374-423D-89F5-83B17BEE166B}">
      <dsp:nvSpPr>
        <dsp:cNvPr id="0" name=""/>
        <dsp:cNvSpPr/>
      </dsp:nvSpPr>
      <dsp:spPr>
        <a:xfrm>
          <a:off x="4471841" y="538556"/>
          <a:ext cx="651376" cy="226097"/>
        </a:xfrm>
        <a:custGeom>
          <a:avLst/>
          <a:gdLst/>
          <a:ahLst/>
          <a:cxnLst/>
          <a:rect l="0" t="0" r="0" b="0"/>
          <a:pathLst>
            <a:path>
              <a:moveTo>
                <a:pt x="651376" y="0"/>
              </a:moveTo>
              <a:lnTo>
                <a:pt x="651376" y="113048"/>
              </a:lnTo>
              <a:lnTo>
                <a:pt x="0" y="113048"/>
              </a:lnTo>
              <a:lnTo>
                <a:pt x="0" y="226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C2BD9-B703-4B7E-AA00-4D982CFADDBE}">
      <dsp:nvSpPr>
        <dsp:cNvPr id="0" name=""/>
        <dsp:cNvSpPr/>
      </dsp:nvSpPr>
      <dsp:spPr>
        <a:xfrm>
          <a:off x="2738426" y="1302981"/>
          <a:ext cx="161498" cy="2024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4111"/>
              </a:lnTo>
              <a:lnTo>
                <a:pt x="161498" y="2024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B916A7-2E5E-4107-8304-4F51F72B7C85}">
      <dsp:nvSpPr>
        <dsp:cNvPr id="0" name=""/>
        <dsp:cNvSpPr/>
      </dsp:nvSpPr>
      <dsp:spPr>
        <a:xfrm>
          <a:off x="2738426" y="1302981"/>
          <a:ext cx="161498" cy="1259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86"/>
              </a:lnTo>
              <a:lnTo>
                <a:pt x="161498" y="1259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C6BCF3-6AFF-465C-A5F1-EFE44C52E52E}">
      <dsp:nvSpPr>
        <dsp:cNvPr id="0" name=""/>
        <dsp:cNvSpPr/>
      </dsp:nvSpPr>
      <dsp:spPr>
        <a:xfrm>
          <a:off x="2738426" y="1302981"/>
          <a:ext cx="161498" cy="49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1"/>
              </a:lnTo>
              <a:lnTo>
                <a:pt x="161498" y="49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4D276-52D9-4DC5-9F5F-C20D334E2BD1}">
      <dsp:nvSpPr>
        <dsp:cNvPr id="0" name=""/>
        <dsp:cNvSpPr/>
      </dsp:nvSpPr>
      <dsp:spPr>
        <a:xfrm>
          <a:off x="3169088" y="538556"/>
          <a:ext cx="1954129" cy="226097"/>
        </a:xfrm>
        <a:custGeom>
          <a:avLst/>
          <a:gdLst/>
          <a:ahLst/>
          <a:cxnLst/>
          <a:rect l="0" t="0" r="0" b="0"/>
          <a:pathLst>
            <a:path>
              <a:moveTo>
                <a:pt x="1954129" y="0"/>
              </a:moveTo>
              <a:lnTo>
                <a:pt x="1954129" y="113048"/>
              </a:lnTo>
              <a:lnTo>
                <a:pt x="0" y="113048"/>
              </a:lnTo>
              <a:lnTo>
                <a:pt x="0" y="226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4D85E8-61EB-4466-A983-A4B261814ABC}">
      <dsp:nvSpPr>
        <dsp:cNvPr id="0" name=""/>
        <dsp:cNvSpPr/>
      </dsp:nvSpPr>
      <dsp:spPr>
        <a:xfrm>
          <a:off x="1435673" y="1302981"/>
          <a:ext cx="161498" cy="5081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81812"/>
              </a:lnTo>
              <a:lnTo>
                <a:pt x="161498" y="50818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40D24-88A6-4155-A3B7-7F52DC54226C}">
      <dsp:nvSpPr>
        <dsp:cNvPr id="0" name=""/>
        <dsp:cNvSpPr/>
      </dsp:nvSpPr>
      <dsp:spPr>
        <a:xfrm>
          <a:off x="1435673" y="1302981"/>
          <a:ext cx="161498" cy="43173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17387"/>
              </a:lnTo>
              <a:lnTo>
                <a:pt x="161498" y="43173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602E1-54E6-4252-B547-520B5E0FB5BB}">
      <dsp:nvSpPr>
        <dsp:cNvPr id="0" name=""/>
        <dsp:cNvSpPr/>
      </dsp:nvSpPr>
      <dsp:spPr>
        <a:xfrm>
          <a:off x="1435673" y="1302981"/>
          <a:ext cx="161498" cy="355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2962"/>
              </a:lnTo>
              <a:lnTo>
                <a:pt x="161498" y="355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1825B-87E2-4D7F-8302-4B8CA25FBA6B}">
      <dsp:nvSpPr>
        <dsp:cNvPr id="0" name=""/>
        <dsp:cNvSpPr/>
      </dsp:nvSpPr>
      <dsp:spPr>
        <a:xfrm>
          <a:off x="1435673" y="1302981"/>
          <a:ext cx="161498" cy="2788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8537"/>
              </a:lnTo>
              <a:lnTo>
                <a:pt x="161498" y="27885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29005-7097-4574-9C61-ECA2ED473233}">
      <dsp:nvSpPr>
        <dsp:cNvPr id="0" name=""/>
        <dsp:cNvSpPr/>
      </dsp:nvSpPr>
      <dsp:spPr>
        <a:xfrm>
          <a:off x="1435673" y="1302981"/>
          <a:ext cx="161498" cy="2024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4111"/>
              </a:lnTo>
              <a:lnTo>
                <a:pt x="161498" y="20241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55087-CFAA-4CE8-A584-E0AC14C5F844}">
      <dsp:nvSpPr>
        <dsp:cNvPr id="0" name=""/>
        <dsp:cNvSpPr/>
      </dsp:nvSpPr>
      <dsp:spPr>
        <a:xfrm>
          <a:off x="1435673" y="1302981"/>
          <a:ext cx="161498" cy="1259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86"/>
              </a:lnTo>
              <a:lnTo>
                <a:pt x="161498" y="1259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99BAA-7447-4319-BC87-2A838297592E}">
      <dsp:nvSpPr>
        <dsp:cNvPr id="0" name=""/>
        <dsp:cNvSpPr/>
      </dsp:nvSpPr>
      <dsp:spPr>
        <a:xfrm>
          <a:off x="1435673" y="1302981"/>
          <a:ext cx="161498" cy="49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1"/>
              </a:lnTo>
              <a:lnTo>
                <a:pt x="161498" y="49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D34715-2177-4072-AD75-DAD7D331A42A}">
      <dsp:nvSpPr>
        <dsp:cNvPr id="0" name=""/>
        <dsp:cNvSpPr/>
      </dsp:nvSpPr>
      <dsp:spPr>
        <a:xfrm>
          <a:off x="1866336" y="538556"/>
          <a:ext cx="3256882" cy="226097"/>
        </a:xfrm>
        <a:custGeom>
          <a:avLst/>
          <a:gdLst/>
          <a:ahLst/>
          <a:cxnLst/>
          <a:rect l="0" t="0" r="0" b="0"/>
          <a:pathLst>
            <a:path>
              <a:moveTo>
                <a:pt x="3256882" y="0"/>
              </a:moveTo>
              <a:lnTo>
                <a:pt x="3256882" y="113048"/>
              </a:lnTo>
              <a:lnTo>
                <a:pt x="0" y="113048"/>
              </a:lnTo>
              <a:lnTo>
                <a:pt x="0" y="226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60C6C-FC00-495B-A186-F888B868ACF5}">
      <dsp:nvSpPr>
        <dsp:cNvPr id="0" name=""/>
        <dsp:cNvSpPr/>
      </dsp:nvSpPr>
      <dsp:spPr>
        <a:xfrm>
          <a:off x="132921" y="1302981"/>
          <a:ext cx="161498" cy="1259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686"/>
              </a:lnTo>
              <a:lnTo>
                <a:pt x="161498" y="12596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4A13E-699F-447B-8BC1-C2288AA105E1}">
      <dsp:nvSpPr>
        <dsp:cNvPr id="0" name=""/>
        <dsp:cNvSpPr/>
      </dsp:nvSpPr>
      <dsp:spPr>
        <a:xfrm>
          <a:off x="132921" y="1302981"/>
          <a:ext cx="161498" cy="495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261"/>
              </a:lnTo>
              <a:lnTo>
                <a:pt x="161498" y="495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9B7A2-FB05-41BF-BA90-7086133C486F}">
      <dsp:nvSpPr>
        <dsp:cNvPr id="0" name=""/>
        <dsp:cNvSpPr/>
      </dsp:nvSpPr>
      <dsp:spPr>
        <a:xfrm>
          <a:off x="563583" y="538556"/>
          <a:ext cx="4559634" cy="226097"/>
        </a:xfrm>
        <a:custGeom>
          <a:avLst/>
          <a:gdLst/>
          <a:ahLst/>
          <a:cxnLst/>
          <a:rect l="0" t="0" r="0" b="0"/>
          <a:pathLst>
            <a:path>
              <a:moveTo>
                <a:pt x="4559634" y="0"/>
              </a:moveTo>
              <a:lnTo>
                <a:pt x="4559634" y="113048"/>
              </a:lnTo>
              <a:lnTo>
                <a:pt x="0" y="113048"/>
              </a:lnTo>
              <a:lnTo>
                <a:pt x="0" y="2260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5F681A-F516-4C7E-B7E8-F0788EE1B808}">
      <dsp:nvSpPr>
        <dsp:cNvPr id="0" name=""/>
        <dsp:cNvSpPr/>
      </dsp:nvSpPr>
      <dsp:spPr>
        <a:xfrm>
          <a:off x="4584890" y="228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Arsenal Shop</a:t>
          </a:r>
          <a:endParaRPr lang="vi-VN" sz="900" kern="1200"/>
        </a:p>
      </dsp:txBody>
      <dsp:txXfrm>
        <a:off x="4584890" y="228"/>
        <a:ext cx="1076655" cy="538327"/>
      </dsp:txXfrm>
    </dsp:sp>
    <dsp:sp modelId="{6702A8DD-24B5-45BC-AEBB-AF804FD49AA2}">
      <dsp:nvSpPr>
        <dsp:cNvPr id="0" name=""/>
        <dsp:cNvSpPr/>
      </dsp:nvSpPr>
      <dsp:spPr>
        <a:xfrm>
          <a:off x="25255" y="7646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Xác thực</a:t>
          </a:r>
          <a:endParaRPr lang="vi-VN" sz="900" kern="1200"/>
        </a:p>
      </dsp:txBody>
      <dsp:txXfrm>
        <a:off x="25255" y="764654"/>
        <a:ext cx="1076655" cy="538327"/>
      </dsp:txXfrm>
    </dsp:sp>
    <dsp:sp modelId="{74644790-97C1-4E5A-AB8A-A2151F52DC07}">
      <dsp:nvSpPr>
        <dsp:cNvPr id="0" name=""/>
        <dsp:cNvSpPr/>
      </dsp:nvSpPr>
      <dsp:spPr>
        <a:xfrm>
          <a:off x="294419" y="152907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Đăng ký</a:t>
          </a:r>
          <a:endParaRPr lang="vi-VN" sz="900" kern="1200"/>
        </a:p>
      </dsp:txBody>
      <dsp:txXfrm>
        <a:off x="294419" y="1529079"/>
        <a:ext cx="1076655" cy="538327"/>
      </dsp:txXfrm>
    </dsp:sp>
    <dsp:sp modelId="{00821F95-F40D-47AD-87CB-E88891390118}">
      <dsp:nvSpPr>
        <dsp:cNvPr id="0" name=""/>
        <dsp:cNvSpPr/>
      </dsp:nvSpPr>
      <dsp:spPr>
        <a:xfrm>
          <a:off x="294419" y="229350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Đăng nhập</a:t>
          </a:r>
          <a:endParaRPr lang="vi-VN" sz="900" kern="1200"/>
        </a:p>
      </dsp:txBody>
      <dsp:txXfrm>
        <a:off x="294419" y="2293504"/>
        <a:ext cx="1076655" cy="538327"/>
      </dsp:txXfrm>
    </dsp:sp>
    <dsp:sp modelId="{224CCD6B-7370-404F-AD00-17687BDCDD9F}">
      <dsp:nvSpPr>
        <dsp:cNvPr id="0" name=""/>
        <dsp:cNvSpPr/>
      </dsp:nvSpPr>
      <dsp:spPr>
        <a:xfrm>
          <a:off x="1328008" y="7646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Mua hàng</a:t>
          </a:r>
          <a:endParaRPr lang="vi-VN" sz="900" kern="1200"/>
        </a:p>
      </dsp:txBody>
      <dsp:txXfrm>
        <a:off x="1328008" y="764654"/>
        <a:ext cx="1076655" cy="538327"/>
      </dsp:txXfrm>
    </dsp:sp>
    <dsp:sp modelId="{D235B8BC-F116-4A84-AE9F-7508320CA6C5}">
      <dsp:nvSpPr>
        <dsp:cNvPr id="0" name=""/>
        <dsp:cNvSpPr/>
      </dsp:nvSpPr>
      <dsp:spPr>
        <a:xfrm>
          <a:off x="1597172" y="152907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Tìm kiếm sản phẩm</a:t>
          </a:r>
          <a:endParaRPr lang="vi-VN" sz="900" kern="1200"/>
        </a:p>
      </dsp:txBody>
      <dsp:txXfrm>
        <a:off x="1597172" y="1529079"/>
        <a:ext cx="1076655" cy="538327"/>
      </dsp:txXfrm>
    </dsp:sp>
    <dsp:sp modelId="{EA2622B7-671A-477C-9C5D-BC7BF98A72DA}">
      <dsp:nvSpPr>
        <dsp:cNvPr id="0" name=""/>
        <dsp:cNvSpPr/>
      </dsp:nvSpPr>
      <dsp:spPr>
        <a:xfrm>
          <a:off x="1597172" y="229350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Xem chi tiết sản phẩm</a:t>
          </a:r>
          <a:endParaRPr lang="vi-VN" sz="900" kern="1200"/>
        </a:p>
      </dsp:txBody>
      <dsp:txXfrm>
        <a:off x="1597172" y="2293504"/>
        <a:ext cx="1076655" cy="538327"/>
      </dsp:txXfrm>
    </dsp:sp>
    <dsp:sp modelId="{0F826271-9785-45CB-B708-968A325B1010}">
      <dsp:nvSpPr>
        <dsp:cNvPr id="0" name=""/>
        <dsp:cNvSpPr/>
      </dsp:nvSpPr>
      <dsp:spPr>
        <a:xfrm>
          <a:off x="1597172" y="305792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Quản lý danh sách yêu thích</a:t>
          </a:r>
          <a:endParaRPr lang="vi-VN" sz="900" kern="1200"/>
        </a:p>
      </dsp:txBody>
      <dsp:txXfrm>
        <a:off x="1597172" y="3057929"/>
        <a:ext cx="1076655" cy="538327"/>
      </dsp:txXfrm>
    </dsp:sp>
    <dsp:sp modelId="{845891DD-AEF9-4A18-8C7C-1554133E4311}">
      <dsp:nvSpPr>
        <dsp:cNvPr id="0" name=""/>
        <dsp:cNvSpPr/>
      </dsp:nvSpPr>
      <dsp:spPr>
        <a:xfrm>
          <a:off x="1597172" y="38223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Quản lý giỏ hàng</a:t>
          </a:r>
          <a:endParaRPr lang="vi-VN" sz="900" kern="1200"/>
        </a:p>
      </dsp:txBody>
      <dsp:txXfrm>
        <a:off x="1597172" y="3822354"/>
        <a:ext cx="1076655" cy="538327"/>
      </dsp:txXfrm>
    </dsp:sp>
    <dsp:sp modelId="{65A44458-E60F-4CB4-ABC8-10F8CA748AE2}">
      <dsp:nvSpPr>
        <dsp:cNvPr id="0" name=""/>
        <dsp:cNvSpPr/>
      </dsp:nvSpPr>
      <dsp:spPr>
        <a:xfrm>
          <a:off x="1597172" y="4586780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Tiến hành thanh toán</a:t>
          </a:r>
          <a:endParaRPr lang="vi-VN" sz="900" kern="1200"/>
        </a:p>
      </dsp:txBody>
      <dsp:txXfrm>
        <a:off x="1597172" y="4586780"/>
        <a:ext cx="1076655" cy="538327"/>
      </dsp:txXfrm>
    </dsp:sp>
    <dsp:sp modelId="{D283EC98-05BF-4A42-A655-1D20F91A0011}">
      <dsp:nvSpPr>
        <dsp:cNvPr id="0" name=""/>
        <dsp:cNvSpPr/>
      </dsp:nvSpPr>
      <dsp:spPr>
        <a:xfrm>
          <a:off x="1597172" y="5351205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Theo dõi đơn hàng</a:t>
          </a:r>
          <a:endParaRPr lang="vi-VN" sz="900" kern="1200"/>
        </a:p>
      </dsp:txBody>
      <dsp:txXfrm>
        <a:off x="1597172" y="5351205"/>
        <a:ext cx="1076655" cy="538327"/>
      </dsp:txXfrm>
    </dsp:sp>
    <dsp:sp modelId="{5689FEA9-3E6F-4CD1-AE3F-2C8E73E13A65}">
      <dsp:nvSpPr>
        <dsp:cNvPr id="0" name=""/>
        <dsp:cNvSpPr/>
      </dsp:nvSpPr>
      <dsp:spPr>
        <a:xfrm>
          <a:off x="1597172" y="6115630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Review sản phẩm</a:t>
          </a:r>
          <a:endParaRPr lang="vi-VN" sz="900" kern="1200"/>
        </a:p>
      </dsp:txBody>
      <dsp:txXfrm>
        <a:off x="1597172" y="6115630"/>
        <a:ext cx="1076655" cy="538327"/>
      </dsp:txXfrm>
    </dsp:sp>
    <dsp:sp modelId="{C1FA1B9E-EC8B-42FD-BD77-45130E130485}">
      <dsp:nvSpPr>
        <dsp:cNvPr id="0" name=""/>
        <dsp:cNvSpPr/>
      </dsp:nvSpPr>
      <dsp:spPr>
        <a:xfrm>
          <a:off x="2630761" y="7646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Quản lý tài khoản</a:t>
          </a:r>
          <a:endParaRPr lang="vi-VN" sz="900" kern="1200"/>
        </a:p>
      </dsp:txBody>
      <dsp:txXfrm>
        <a:off x="2630761" y="764654"/>
        <a:ext cx="1076655" cy="538327"/>
      </dsp:txXfrm>
    </dsp:sp>
    <dsp:sp modelId="{8DBC5E06-EDF4-4148-A451-B3CBA90DEA25}">
      <dsp:nvSpPr>
        <dsp:cNvPr id="0" name=""/>
        <dsp:cNvSpPr/>
      </dsp:nvSpPr>
      <dsp:spPr>
        <a:xfrm>
          <a:off x="2899925" y="152907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Đổi mật khẩu</a:t>
          </a:r>
          <a:endParaRPr lang="vi-VN" sz="900" kern="1200"/>
        </a:p>
      </dsp:txBody>
      <dsp:txXfrm>
        <a:off x="2899925" y="1529079"/>
        <a:ext cx="1076655" cy="538327"/>
      </dsp:txXfrm>
    </dsp:sp>
    <dsp:sp modelId="{4D724933-1896-4536-A1D5-161D7C9F16E9}">
      <dsp:nvSpPr>
        <dsp:cNvPr id="0" name=""/>
        <dsp:cNvSpPr/>
      </dsp:nvSpPr>
      <dsp:spPr>
        <a:xfrm>
          <a:off x="2899925" y="229350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Lấy lại mật khẩu</a:t>
          </a:r>
          <a:endParaRPr lang="vi-VN" sz="900" kern="1200"/>
        </a:p>
      </dsp:txBody>
      <dsp:txXfrm>
        <a:off x="2899925" y="2293504"/>
        <a:ext cx="1076655" cy="538327"/>
      </dsp:txXfrm>
    </dsp:sp>
    <dsp:sp modelId="{89227F04-C8C8-4F43-BCF7-031EBF287D6E}">
      <dsp:nvSpPr>
        <dsp:cNvPr id="0" name=""/>
        <dsp:cNvSpPr/>
      </dsp:nvSpPr>
      <dsp:spPr>
        <a:xfrm>
          <a:off x="2899925" y="305792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Cập nhật profile</a:t>
          </a:r>
          <a:endParaRPr lang="vi-VN" sz="900" kern="1200"/>
        </a:p>
      </dsp:txBody>
      <dsp:txXfrm>
        <a:off x="2899925" y="3057929"/>
        <a:ext cx="1076655" cy="538327"/>
      </dsp:txXfrm>
    </dsp:sp>
    <dsp:sp modelId="{4684BC45-0AEA-48D0-B035-CFDD261E1B19}">
      <dsp:nvSpPr>
        <dsp:cNvPr id="0" name=""/>
        <dsp:cNvSpPr/>
      </dsp:nvSpPr>
      <dsp:spPr>
        <a:xfrm>
          <a:off x="3933514" y="7646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Xem dashboard</a:t>
          </a:r>
          <a:endParaRPr lang="vi-VN" sz="900" kern="1200"/>
        </a:p>
      </dsp:txBody>
      <dsp:txXfrm>
        <a:off x="3933514" y="764654"/>
        <a:ext cx="1076655" cy="538327"/>
      </dsp:txXfrm>
    </dsp:sp>
    <dsp:sp modelId="{FECC0C71-CF6F-487B-8E9F-5B6962ECE500}">
      <dsp:nvSpPr>
        <dsp:cNvPr id="0" name=""/>
        <dsp:cNvSpPr/>
      </dsp:nvSpPr>
      <dsp:spPr>
        <a:xfrm>
          <a:off x="5236266" y="7646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Quản lý sản phẩm,danh mục,phụ danh mục</a:t>
          </a:r>
          <a:endParaRPr lang="vi-VN" sz="900" kern="1200"/>
        </a:p>
      </dsp:txBody>
      <dsp:txXfrm>
        <a:off x="5236266" y="764654"/>
        <a:ext cx="1076655" cy="538327"/>
      </dsp:txXfrm>
    </dsp:sp>
    <dsp:sp modelId="{4A154330-E2A2-4C0A-88F5-9BB50A181E56}">
      <dsp:nvSpPr>
        <dsp:cNvPr id="0" name=""/>
        <dsp:cNvSpPr/>
      </dsp:nvSpPr>
      <dsp:spPr>
        <a:xfrm>
          <a:off x="5505430" y="152907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Thêm</a:t>
          </a:r>
          <a:endParaRPr lang="vi-VN" sz="900" kern="1200"/>
        </a:p>
      </dsp:txBody>
      <dsp:txXfrm>
        <a:off x="5505430" y="1529079"/>
        <a:ext cx="1076655" cy="538327"/>
      </dsp:txXfrm>
    </dsp:sp>
    <dsp:sp modelId="{394714AB-6FF0-4FFC-8563-580AB1C37B4C}">
      <dsp:nvSpPr>
        <dsp:cNvPr id="0" name=""/>
        <dsp:cNvSpPr/>
      </dsp:nvSpPr>
      <dsp:spPr>
        <a:xfrm>
          <a:off x="5505430" y="229350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Cập nhật</a:t>
          </a:r>
          <a:endParaRPr lang="vi-VN" sz="900" kern="1200"/>
        </a:p>
      </dsp:txBody>
      <dsp:txXfrm>
        <a:off x="5505430" y="2293504"/>
        <a:ext cx="1076655" cy="538327"/>
      </dsp:txXfrm>
    </dsp:sp>
    <dsp:sp modelId="{0921682F-33FB-4DB7-9022-9475818A9DE1}">
      <dsp:nvSpPr>
        <dsp:cNvPr id="0" name=""/>
        <dsp:cNvSpPr/>
      </dsp:nvSpPr>
      <dsp:spPr>
        <a:xfrm>
          <a:off x="5505430" y="305792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Ngừng kinh doanh</a:t>
          </a:r>
          <a:endParaRPr lang="vi-VN" sz="900" kern="1200"/>
        </a:p>
      </dsp:txBody>
      <dsp:txXfrm>
        <a:off x="5505430" y="3057929"/>
        <a:ext cx="1076655" cy="538327"/>
      </dsp:txXfrm>
    </dsp:sp>
    <dsp:sp modelId="{B0F3383A-EA20-4A76-87F9-E86E7ECB8AD8}">
      <dsp:nvSpPr>
        <dsp:cNvPr id="0" name=""/>
        <dsp:cNvSpPr/>
      </dsp:nvSpPr>
      <dsp:spPr>
        <a:xfrm>
          <a:off x="6539019" y="7646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Quản lý đơn hàng</a:t>
          </a:r>
          <a:endParaRPr lang="vi-VN" sz="900" kern="1200"/>
        </a:p>
      </dsp:txBody>
      <dsp:txXfrm>
        <a:off x="6539019" y="764654"/>
        <a:ext cx="1076655" cy="538327"/>
      </dsp:txXfrm>
    </dsp:sp>
    <dsp:sp modelId="{DC77E7B0-6D47-4B6F-AC38-D78830285572}">
      <dsp:nvSpPr>
        <dsp:cNvPr id="0" name=""/>
        <dsp:cNvSpPr/>
      </dsp:nvSpPr>
      <dsp:spPr>
        <a:xfrm>
          <a:off x="6808183" y="152907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Cập nhật</a:t>
          </a:r>
          <a:endParaRPr lang="vi-VN" sz="900" kern="1200"/>
        </a:p>
      </dsp:txBody>
      <dsp:txXfrm>
        <a:off x="6808183" y="1529079"/>
        <a:ext cx="1076655" cy="538327"/>
      </dsp:txXfrm>
    </dsp:sp>
    <dsp:sp modelId="{9CA9F365-FF35-46F0-B8CD-27D96EC4E3FA}">
      <dsp:nvSpPr>
        <dsp:cNvPr id="0" name=""/>
        <dsp:cNvSpPr/>
      </dsp:nvSpPr>
      <dsp:spPr>
        <a:xfrm>
          <a:off x="6808183" y="229350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Xoá</a:t>
          </a:r>
          <a:endParaRPr lang="vi-VN" sz="900" kern="1200"/>
        </a:p>
      </dsp:txBody>
      <dsp:txXfrm>
        <a:off x="6808183" y="2293504"/>
        <a:ext cx="1076655" cy="538327"/>
      </dsp:txXfrm>
    </dsp:sp>
    <dsp:sp modelId="{ED450C56-C782-42C3-BF99-F748AF06D33A}">
      <dsp:nvSpPr>
        <dsp:cNvPr id="0" name=""/>
        <dsp:cNvSpPr/>
      </dsp:nvSpPr>
      <dsp:spPr>
        <a:xfrm>
          <a:off x="7841772" y="7646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Quản lý người dùng</a:t>
          </a:r>
          <a:endParaRPr lang="vi-VN" sz="900" kern="1200"/>
        </a:p>
      </dsp:txBody>
      <dsp:txXfrm>
        <a:off x="7841772" y="764654"/>
        <a:ext cx="1076655" cy="538327"/>
      </dsp:txXfrm>
    </dsp:sp>
    <dsp:sp modelId="{6C83F2EB-7119-49B9-BA0D-ACAB4F293200}">
      <dsp:nvSpPr>
        <dsp:cNvPr id="0" name=""/>
        <dsp:cNvSpPr/>
      </dsp:nvSpPr>
      <dsp:spPr>
        <a:xfrm>
          <a:off x="8110936" y="152907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Cập nhật</a:t>
          </a:r>
          <a:endParaRPr lang="vi-VN" sz="900" kern="1200"/>
        </a:p>
      </dsp:txBody>
      <dsp:txXfrm>
        <a:off x="8110936" y="1529079"/>
        <a:ext cx="1076655" cy="538327"/>
      </dsp:txXfrm>
    </dsp:sp>
    <dsp:sp modelId="{5A5A11FB-49CD-48F5-99D9-B64757363A11}">
      <dsp:nvSpPr>
        <dsp:cNvPr id="0" name=""/>
        <dsp:cNvSpPr/>
      </dsp:nvSpPr>
      <dsp:spPr>
        <a:xfrm>
          <a:off x="8110936" y="229350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Xoá</a:t>
          </a:r>
          <a:endParaRPr lang="vi-VN" sz="900" kern="1200"/>
        </a:p>
      </dsp:txBody>
      <dsp:txXfrm>
        <a:off x="8110936" y="2293504"/>
        <a:ext cx="1076655" cy="538327"/>
      </dsp:txXfrm>
    </dsp:sp>
    <dsp:sp modelId="{72F276F2-B493-469D-B13D-964ABE1BEE7E}">
      <dsp:nvSpPr>
        <dsp:cNvPr id="0" name=""/>
        <dsp:cNvSpPr/>
      </dsp:nvSpPr>
      <dsp:spPr>
        <a:xfrm>
          <a:off x="9144525" y="76465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Quản lý review</a:t>
          </a:r>
          <a:endParaRPr lang="vi-VN" sz="900" kern="1200"/>
        </a:p>
      </dsp:txBody>
      <dsp:txXfrm>
        <a:off x="9144525" y="764654"/>
        <a:ext cx="1076655" cy="538327"/>
      </dsp:txXfrm>
    </dsp:sp>
    <dsp:sp modelId="{E31BF854-D6D9-476A-AFE7-D19572A26C6F}">
      <dsp:nvSpPr>
        <dsp:cNvPr id="0" name=""/>
        <dsp:cNvSpPr/>
      </dsp:nvSpPr>
      <dsp:spPr>
        <a:xfrm>
          <a:off x="9413689" y="1529079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Tìm kiếm</a:t>
          </a:r>
          <a:endParaRPr lang="vi-VN" sz="900" kern="1200"/>
        </a:p>
      </dsp:txBody>
      <dsp:txXfrm>
        <a:off x="9413689" y="1529079"/>
        <a:ext cx="1076655" cy="538327"/>
      </dsp:txXfrm>
    </dsp:sp>
    <dsp:sp modelId="{D240CA34-214C-4946-BFBF-CB88708CE0BD}">
      <dsp:nvSpPr>
        <dsp:cNvPr id="0" name=""/>
        <dsp:cNvSpPr/>
      </dsp:nvSpPr>
      <dsp:spPr>
        <a:xfrm>
          <a:off x="9413689" y="2293504"/>
          <a:ext cx="1076655" cy="538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Xoá</a:t>
          </a:r>
          <a:endParaRPr lang="vi-VN" sz="900" kern="1200"/>
        </a:p>
      </dsp:txBody>
      <dsp:txXfrm>
        <a:off x="9413689" y="2293504"/>
        <a:ext cx="1076655" cy="538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839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620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3089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957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018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6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279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056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13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40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46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7FFC-69D9-47CC-BA8B-38B5AEBDFFE6}" type="datetimeFigureOut">
              <a:rPr lang="vi-VN" smtClean="0"/>
              <a:t>31/12/2022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D8C4-EA13-44E5-9997-FB488043C3C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589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353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873901"/>
              </p:ext>
            </p:extLst>
          </p:nvPr>
        </p:nvGraphicFramePr>
        <p:xfrm>
          <a:off x="838200" y="121186"/>
          <a:ext cx="10515600" cy="6654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361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89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2022-12-31T01:10:40Z</dcterms:created>
  <dcterms:modified xsi:type="dcterms:W3CDTF">2022-12-31T01:52:55Z</dcterms:modified>
</cp:coreProperties>
</file>