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09/13/18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9AAA-6060-4413-9F96-9A5367C3B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LIbRARY</a:t>
            </a:r>
            <a:r>
              <a:rPr lang="en-US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BA6B-3FC9-46B4-82CE-C377037D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1</a:t>
            </a:r>
          </a:p>
          <a:p>
            <a:r>
              <a:rPr lang="en-US" dirty="0" err="1"/>
              <a:t>Eman</a:t>
            </a:r>
            <a:r>
              <a:rPr lang="en-US" dirty="0"/>
              <a:t> Mohammed 986642</a:t>
            </a:r>
            <a:br>
              <a:rPr lang="en-US" dirty="0"/>
            </a:br>
            <a:r>
              <a:rPr lang="en-US" dirty="0"/>
              <a:t>Thi Quynh Mai Tran 986609</a:t>
            </a:r>
            <a:br>
              <a:rPr lang="en-US" dirty="0"/>
            </a:br>
            <a:r>
              <a:rPr lang="en-US" dirty="0"/>
              <a:t>Thi Kim Hoa Luu 986647</a:t>
            </a:r>
          </a:p>
        </p:txBody>
      </p:sp>
    </p:spTree>
    <p:extLst>
      <p:ext uri="{BB962C8B-B14F-4D97-AF65-F5344CB8AC3E}">
        <p14:creationId xmlns:p14="http://schemas.microsoft.com/office/powerpoint/2010/main" val="29351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793D-9107-46DF-AD47-F6A4DF4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B495-AF67-4F72-95DA-EAC2EB03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7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57A3-F038-476E-9CC8-6624E54D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A8CE-DC8D-458D-9BC2-77CFD08F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ABF3-2474-490B-A5D5-F6C91366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337-91A2-4448-BDED-DC437965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7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EB57-A903-426E-8F9A-C8FA812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122-D63E-4CC4-99B1-9884AAB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57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8B18-55DE-4E67-9A45-8336E7B2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UI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A0A-DC56-4955-AE7D-9C2B286D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Table, </a:t>
            </a:r>
          </a:p>
        </p:txBody>
      </p:sp>
    </p:spTree>
    <p:extLst>
      <p:ext uri="{BB962C8B-B14F-4D97-AF65-F5344CB8AC3E}">
        <p14:creationId xmlns:p14="http://schemas.microsoft.com/office/powerpoint/2010/main" val="75133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9268-DA45-455E-BC40-FA5016F7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EDC2-B729-4333-96B2-F9126ECF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books to the library collection</a:t>
            </a:r>
          </a:p>
          <a:p>
            <a:r>
              <a:rPr lang="en-US" dirty="0"/>
              <a:t>Get checkout history of Library Members </a:t>
            </a:r>
          </a:p>
          <a:p>
            <a:r>
              <a:rPr lang="en-US" dirty="0"/>
              <a:t>Overdue </a:t>
            </a:r>
          </a:p>
        </p:txBody>
      </p:sp>
    </p:spTree>
    <p:extLst>
      <p:ext uri="{BB962C8B-B14F-4D97-AF65-F5344CB8AC3E}">
        <p14:creationId xmlns:p14="http://schemas.microsoft.com/office/powerpoint/2010/main" val="16090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905-4C9E-434A-8697-B5658973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713-56F8-4225-8513-8520AC2E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E4FA-BE14-4EA0-BD46-A78BA47E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0220-6299-48D4-A6A6-94DA8A7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09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</TotalTime>
  <Words>41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LIbRARY PROJECT </vt:lpstr>
      <vt:lpstr>UseCase Model</vt:lpstr>
      <vt:lpstr>Class Model</vt:lpstr>
      <vt:lpstr>Sequence Diagram </vt:lpstr>
      <vt:lpstr>Sequence Diagram </vt:lpstr>
      <vt:lpstr> UI Design </vt:lpstr>
      <vt:lpstr>Extra Credits</vt:lpstr>
      <vt:lpstr>Demo</vt:lpstr>
      <vt:lpstr> SCI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PROJECT </dc:title>
  <dc:creator>Thi Kim Hoa Luu</dc:creator>
  <cp:lastModifiedBy>Thi Kim Hoa Luu</cp:lastModifiedBy>
  <cp:revision>11</cp:revision>
  <dcterms:created xsi:type="dcterms:W3CDTF">2018-09-13T05:16:59Z</dcterms:created>
  <dcterms:modified xsi:type="dcterms:W3CDTF">2018-09-13T05:55:09Z</dcterms:modified>
</cp:coreProperties>
</file>