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5" r:id="rId6"/>
    <p:sldId id="259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195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16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9/13/18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9/13/18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9/13/18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9/13/18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9/13/18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A9AAA-6060-4413-9F96-9A5367C3B2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LIbRARY</a:t>
            </a:r>
            <a:r>
              <a:rPr lang="en-US" dirty="0"/>
              <a:t> PROJECT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5ABA6B-3FC9-46B4-82CE-C377037D8A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GROUP 1</a:t>
            </a:r>
          </a:p>
          <a:p>
            <a:r>
              <a:rPr lang="en-US" dirty="0" err="1"/>
              <a:t>Eman</a:t>
            </a:r>
            <a:r>
              <a:rPr lang="en-US" dirty="0"/>
              <a:t> Mohammed 986642</a:t>
            </a:r>
            <a:br>
              <a:rPr lang="en-US" dirty="0"/>
            </a:br>
            <a:r>
              <a:rPr lang="en-US" dirty="0"/>
              <a:t>Thi Quynh Mai Tran 986609</a:t>
            </a:r>
            <a:br>
              <a:rPr lang="en-US" dirty="0"/>
            </a:br>
            <a:r>
              <a:rPr lang="en-US" dirty="0"/>
              <a:t>Thi Kim Hoa Luu 986647</a:t>
            </a:r>
          </a:p>
        </p:txBody>
      </p:sp>
    </p:spTree>
    <p:extLst>
      <p:ext uri="{BB962C8B-B14F-4D97-AF65-F5344CB8AC3E}">
        <p14:creationId xmlns:p14="http://schemas.microsoft.com/office/powerpoint/2010/main" val="2935191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9793D-9107-46DF-AD47-F6A4DF44F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6944" y="2713486"/>
            <a:ext cx="4234721" cy="1485900"/>
          </a:xfrm>
        </p:spPr>
        <p:txBody>
          <a:bodyPr/>
          <a:lstStyle/>
          <a:p>
            <a:r>
              <a:rPr lang="en-US" dirty="0" err="1"/>
              <a:t>UseCase</a:t>
            </a:r>
            <a:r>
              <a:rPr lang="en-US" dirty="0"/>
              <a:t> Model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546D9B-82E7-FC4B-82E7-A3C3CC7CC3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1843" y="-1170"/>
            <a:ext cx="7380157" cy="6782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171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257A3-F038-476E-9CC8-6624E54D5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973" y="2154835"/>
            <a:ext cx="9601200" cy="1485900"/>
          </a:xfrm>
        </p:spPr>
        <p:txBody>
          <a:bodyPr/>
          <a:lstStyle/>
          <a:p>
            <a:r>
              <a:rPr lang="en-US" dirty="0"/>
              <a:t>Class </a:t>
            </a:r>
            <a:br>
              <a:rPr lang="en-US" dirty="0"/>
            </a:br>
            <a:r>
              <a:rPr lang="en-US" dirty="0"/>
              <a:t>Diagram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25F305-93EF-0F4E-9D73-0A1CE16434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3043" y="0"/>
            <a:ext cx="909640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887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CEB57-A903-426E-8F9A-C8FA81234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Diagram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AB122-D63E-4CC4-99B1-9884AAB79A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New Book</a:t>
            </a:r>
          </a:p>
          <a:p>
            <a:r>
              <a:rPr lang="en-US" dirty="0"/>
              <a:t>Checkout Book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703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4E35A9B-8AC1-A64D-AB1D-C254B88565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657" y="0"/>
            <a:ext cx="113973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23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3ABF3-2474-490B-A5D5-F6C91366E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924" y="415977"/>
            <a:ext cx="9601200" cy="1485900"/>
          </a:xfrm>
        </p:spPr>
        <p:txBody>
          <a:bodyPr/>
          <a:lstStyle/>
          <a:p>
            <a:r>
              <a:rPr lang="en-US" dirty="0"/>
              <a:t>Sequence Diagram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7151CE-F84C-B84F-9E96-09D1FAB7AD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401" y="0"/>
            <a:ext cx="113985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576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19268-DA45-455E-BC40-FA5016F7E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 Credits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9EEDC2-B729-4333-96B2-F9126ECF81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books to the library collection</a:t>
            </a:r>
          </a:p>
          <a:p>
            <a:r>
              <a:rPr lang="en-US" dirty="0"/>
              <a:t>Get checkout history of Library Members </a:t>
            </a:r>
          </a:p>
          <a:p>
            <a:r>
              <a:rPr lang="en-US" dirty="0"/>
              <a:t>Check Overdue rental book</a:t>
            </a:r>
          </a:p>
        </p:txBody>
      </p:sp>
    </p:spTree>
    <p:extLst>
      <p:ext uri="{BB962C8B-B14F-4D97-AF65-F5344CB8AC3E}">
        <p14:creationId xmlns:p14="http://schemas.microsoft.com/office/powerpoint/2010/main" val="1609086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4E4FA-BE14-4EA0-BD46-A78BA47E8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SCI Principle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060220-6299-48D4-A6A6-94DA8A74FC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0809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3E905-4C9E-434A-8697-B5658973B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082040804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155</TotalTime>
  <Words>41</Words>
  <Application>Microsoft Macintosh PowerPoint</Application>
  <PresentationFormat>Widescreen</PresentationFormat>
  <Paragraphs>15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Franklin Gothic Book</vt:lpstr>
      <vt:lpstr>Crop</vt:lpstr>
      <vt:lpstr>LIbRARY PROJECT </vt:lpstr>
      <vt:lpstr>UseCase Model</vt:lpstr>
      <vt:lpstr>Class  Diagram</vt:lpstr>
      <vt:lpstr>Sequence Diagram </vt:lpstr>
      <vt:lpstr>PowerPoint Presentation</vt:lpstr>
      <vt:lpstr>Sequence Diagram </vt:lpstr>
      <vt:lpstr>Extra Credits</vt:lpstr>
      <vt:lpstr> SCI Principle</vt:lpstr>
      <vt:lpstr>Demo</vt:lpstr>
    </vt:vector>
  </TitlesOfParts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LIbRARY PROJECT </dc:title>
  <dc:creator>Thi Kim Hoa Luu</dc:creator>
  <cp:lastModifiedBy>Thi Quynh mai Tran</cp:lastModifiedBy>
  <cp:revision>18</cp:revision>
  <dcterms:created xsi:type="dcterms:W3CDTF">2018-09-13T05:16:59Z</dcterms:created>
  <dcterms:modified xsi:type="dcterms:W3CDTF">2018-09-13T17:00:30Z</dcterms:modified>
</cp:coreProperties>
</file>