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330" y="68365"/>
            <a:ext cx="7766936" cy="2401369"/>
          </a:xfrm>
        </p:spPr>
        <p:txBody>
          <a:bodyPr/>
          <a:lstStyle/>
          <a:p>
            <a:pPr algn="ctr" fontAlgn="base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b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PHẦN: TRÍ TUỆ NHÂN TẠO</a:t>
            </a:r>
            <a:b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PHẦN MỀM TRÒ CHƠI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 ô, 8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2 GIẢI THUẬT TÌM KIẾM BFS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30" y="2615140"/>
            <a:ext cx="7766936" cy="3170363"/>
          </a:xfrm>
        </p:spPr>
        <p:txBody>
          <a:bodyPr>
            <a:normAutofit/>
          </a:bodyPr>
          <a:lstStyle/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TS.Phan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50022"/>
              </p:ext>
            </p:extLst>
          </p:nvPr>
        </p:nvGraphicFramePr>
        <p:xfrm>
          <a:off x="3088038" y="3667965"/>
          <a:ext cx="40220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77"/>
                <a:gridCol w="2068082"/>
                <a:gridCol w="1213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Hưng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621093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621079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621057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7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9661"/>
            <a:ext cx="8596668" cy="545170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1.1.1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g=4, h=1 , f=5.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5708"/>
              </p:ext>
            </p:extLst>
          </p:nvPr>
        </p:nvGraphicFramePr>
        <p:xfrm>
          <a:off x="2536202" y="1343509"/>
          <a:ext cx="15743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47"/>
                <a:gridCol w="504202"/>
                <a:gridCol w="5554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261"/>
              </p:ext>
            </p:extLst>
          </p:nvPr>
        </p:nvGraphicFramePr>
        <p:xfrm>
          <a:off x="2544747" y="4266171"/>
          <a:ext cx="15743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47"/>
                <a:gridCol w="504202"/>
                <a:gridCol w="5554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765" y="1811628"/>
            <a:ext cx="3940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74" y="1561663"/>
            <a:ext cx="4819828" cy="44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0577"/>
            <a:ext cx="8596668" cy="5280786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DEMO GIẢI THUẬT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009" y="704228"/>
            <a:ext cx="8596668" cy="55371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FOR YOU LITSENING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15012" y="1247685"/>
            <a:ext cx="640935" cy="632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3367043" y="1247685"/>
            <a:ext cx="3563596" cy="649480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06465" y="2358638"/>
            <a:ext cx="640935" cy="6323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3367043" y="2341547"/>
            <a:ext cx="3563596" cy="649480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BFS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06464" y="3469591"/>
            <a:ext cx="640935" cy="63238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3367043" y="3435409"/>
            <a:ext cx="3563596" cy="6494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A*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06464" y="4486540"/>
            <a:ext cx="640935" cy="63238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3367043" y="4452358"/>
            <a:ext cx="3563596" cy="64948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783087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t="69942" r="6554" b="5109"/>
          <a:stretch>
            <a:fillRect/>
          </a:stretch>
        </p:blipFill>
        <p:spPr bwMode="auto">
          <a:xfrm>
            <a:off x="1410056" y="2160587"/>
            <a:ext cx="5606041" cy="1562886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807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BFS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10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BFS ta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BFS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Open 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 Open </a:t>
            </a:r>
            <a:r>
              <a:rPr lang="en-US" dirty="0" err="1" smtClean="0"/>
              <a:t>là</a:t>
            </a:r>
            <a:r>
              <a:rPr lang="en-US" dirty="0" smtClean="0"/>
              <a:t> 1 hang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Close 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A*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559"/>
            <a:ext cx="8596668" cy="3880773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heuristic,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G +H.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Close, Open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863" y="495300"/>
            <a:ext cx="8596312" cy="5546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g + 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g + 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9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0199"/>
            <a:ext cx="8596668" cy="5631164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1                                      2                                      3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g=1, h=4,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g=1, h=5,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g=1, h=6,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36534"/>
              </p:ext>
            </p:extLst>
          </p:nvPr>
        </p:nvGraphicFramePr>
        <p:xfrm>
          <a:off x="827043" y="2069902"/>
          <a:ext cx="16683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30"/>
                <a:gridCol w="538385"/>
                <a:gridCol w="5811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51696"/>
              </p:ext>
            </p:extLst>
          </p:nvPr>
        </p:nvGraphicFramePr>
        <p:xfrm>
          <a:off x="3100225" y="2086993"/>
          <a:ext cx="156578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01"/>
                <a:gridCol w="521294"/>
                <a:gridCol w="538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5174"/>
              </p:ext>
            </p:extLst>
          </p:nvPr>
        </p:nvGraphicFramePr>
        <p:xfrm>
          <a:off x="5330676" y="2095540"/>
          <a:ext cx="1702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30"/>
                <a:gridCol w="598206"/>
                <a:gridCol w="5554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426" y="555476"/>
            <a:ext cx="8596668" cy="5417519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1.1                               1.2                             1.3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g=2, h=3,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g=2, h=5,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1.3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g=2, h=5,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44166"/>
              </p:ext>
            </p:extLst>
          </p:nvPr>
        </p:nvGraphicFramePr>
        <p:xfrm>
          <a:off x="861226" y="1369146"/>
          <a:ext cx="15486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3"/>
                <a:gridCol w="512748"/>
                <a:gridCol w="5127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17079"/>
              </p:ext>
            </p:extLst>
          </p:nvPr>
        </p:nvGraphicFramePr>
        <p:xfrm>
          <a:off x="2826759" y="1394783"/>
          <a:ext cx="15486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3"/>
                <a:gridCol w="512748"/>
                <a:gridCol w="5127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81267"/>
              </p:ext>
            </p:extLst>
          </p:nvPr>
        </p:nvGraphicFramePr>
        <p:xfrm>
          <a:off x="4860658" y="1420420"/>
          <a:ext cx="15486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3"/>
                <a:gridCol w="512748"/>
                <a:gridCol w="5127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77863" y="631825"/>
            <a:ext cx="8596312" cy="54102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1.1.1                        1.1.2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1.1.1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g=3, h=2,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1.1.2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g=3, h=4, f=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1.1.1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69399"/>
              </p:ext>
            </p:extLst>
          </p:nvPr>
        </p:nvGraphicFramePr>
        <p:xfrm>
          <a:off x="775768" y="1394784"/>
          <a:ext cx="14974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39"/>
                <a:gridCol w="487110"/>
                <a:gridCol w="4785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34059"/>
              </p:ext>
            </p:extLst>
          </p:nvPr>
        </p:nvGraphicFramePr>
        <p:xfrm>
          <a:off x="2715664" y="1411876"/>
          <a:ext cx="14974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39"/>
                <a:gridCol w="487110"/>
                <a:gridCol w="478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725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    BÁO CÁO BÀI TẬP LỚN HỌC PHẦN: TRÍ TUỆ NHÂN TẠO  ĐỀ TÀI: XÂY DỰNG PHẦN MỀM TRÒ CHƠI PUZZLE (9 ô, 8 số) SỬ DỤNG 2 GIẢI THUẬT TÌM KIẾM BFS và A* </vt:lpstr>
      <vt:lpstr>PowerPoint Presentation</vt:lpstr>
      <vt:lpstr>GIỚI THIỆU BÀI TOÁN</vt:lpstr>
      <vt:lpstr>GIẢI THUẬT BFS</vt:lpstr>
      <vt:lpstr>GIẢI THUẬT A*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Giao diện phần mềm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HỌC PHẦN: TRÍ TUỆ NHÂN TẠO  ĐỀ TÀI: XÂY DỰNG PHẦN MỀM TRÒ CHƠI PLUZZ (9 ô, 8 số) SỬ DỤNG 2 GIẢI THUẬT TÌM KIẾM (BFS và A*) DEMO</dc:title>
  <dc:creator>Windows User</dc:creator>
  <cp:lastModifiedBy>Windows User</cp:lastModifiedBy>
  <cp:revision>24</cp:revision>
  <dcterms:created xsi:type="dcterms:W3CDTF">2019-12-06T09:08:10Z</dcterms:created>
  <dcterms:modified xsi:type="dcterms:W3CDTF">2019-12-07T08:15:37Z</dcterms:modified>
</cp:coreProperties>
</file>