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Lato"/>
      <p:regular r:id="rId24"/>
      <p:bold r:id="rId25"/>
      <p:italic r:id="rId26"/>
      <p:boldItalic r:id="rId27"/>
    </p:embeddedFont>
    <p:embeddedFont>
      <p:font typeface="Lato Light"/>
      <p:regular r:id="rId28"/>
      <p:bold r:id="rId29"/>
      <p:italic r:id="rId30"/>
      <p:boldItalic r:id="rId31"/>
    </p:embeddedFont>
    <p:embeddedFont>
      <p:font typeface="Roboto Light"/>
      <p:regular r:id="rId32"/>
      <p:bold r:id="rId33"/>
      <p:italic r:id="rId34"/>
      <p:boldItalic r:id="rId35"/>
    </p:embeddedFont>
    <p:embeddedFont>
      <p:font typeface="Bree Serif"/>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imCCNd5xlRQwfsC0yUmrUHjhtq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LatoLight-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Light-boldItalic.fntdata"/><Relationship Id="rId30" Type="http://schemas.openxmlformats.org/officeDocument/2006/relationships/font" Target="fonts/LatoLight-italic.fntdata"/><Relationship Id="rId11" Type="http://schemas.openxmlformats.org/officeDocument/2006/relationships/slide" Target="slides/slide6.xml"/><Relationship Id="rId33" Type="http://schemas.openxmlformats.org/officeDocument/2006/relationships/font" Target="fonts/RobotoLight-bold.fntdata"/><Relationship Id="rId10" Type="http://schemas.openxmlformats.org/officeDocument/2006/relationships/slide" Target="slides/slide5.xml"/><Relationship Id="rId32" Type="http://schemas.openxmlformats.org/officeDocument/2006/relationships/font" Target="fonts/RobotoLight-regular.fntdata"/><Relationship Id="rId13" Type="http://schemas.openxmlformats.org/officeDocument/2006/relationships/slide" Target="slides/slide8.xml"/><Relationship Id="rId35" Type="http://schemas.openxmlformats.org/officeDocument/2006/relationships/font" Target="fonts/RobotoLight-boldItalic.fntdata"/><Relationship Id="rId12" Type="http://schemas.openxmlformats.org/officeDocument/2006/relationships/slide" Target="slides/slide7.xml"/><Relationship Id="rId34" Type="http://schemas.openxmlformats.org/officeDocument/2006/relationships/font" Target="fonts/RobotoLight-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BreeSerif-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Partnership Network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002060"/>
            </a:gs>
            <a:gs pos="85000">
              <a:srgbClr val="2F5496"/>
            </a:gs>
            <a:gs pos="91000">
              <a:srgbClr val="3864B2"/>
            </a:gs>
            <a:gs pos="97000">
              <a:srgbClr val="2C4E8C"/>
            </a:gs>
            <a:gs pos="100000">
              <a:srgbClr val="2C4E8C"/>
            </a:gs>
          </a:gsLst>
          <a:path path="circle">
            <a:fillToRect l="100%" t="100%"/>
          </a:path>
          <a:tileRect b="-100%" r="-100%"/>
        </a:gradFill>
      </p:bgPr>
    </p:bg>
    <p:spTree>
      <p:nvGrpSpPr>
        <p:cNvPr id="10" name="Shape 10"/>
        <p:cNvGrpSpPr/>
        <p:nvPr/>
      </p:nvGrpSpPr>
      <p:grpSpPr>
        <a:xfrm>
          <a:off x="0" y="0"/>
          <a:ext cx="0" cy="0"/>
          <a:chOff x="0" y="0"/>
          <a:chExt cx="0" cy="0"/>
        </a:xfrm>
      </p:grpSpPr>
      <p:sp>
        <p:nvSpPr>
          <p:cNvPr id="11" name="Google Shape;11;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4500"/>
              <a:buFont typeface="Calibri"/>
              <a:buNone/>
              <a:defRPr sz="45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 name="Google Shape;12;p1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rgbClr val="002060"/>
              </a:buClr>
              <a:buSzPts val="1500"/>
              <a:buNone/>
              <a:defRPr sz="1500"/>
            </a:lvl2pPr>
            <a:lvl3pPr lvl="2" algn="ctr">
              <a:lnSpc>
                <a:spcPct val="90000"/>
              </a:lnSpc>
              <a:spcBef>
                <a:spcPts val="400"/>
              </a:spcBef>
              <a:spcAft>
                <a:spcPts val="0"/>
              </a:spcAft>
              <a:buClr>
                <a:srgbClr val="002060"/>
              </a:buClr>
              <a:buSzPts val="1400"/>
              <a:buNone/>
              <a:defRPr sz="1400"/>
            </a:lvl3pPr>
            <a:lvl4pPr lvl="3" algn="ctr">
              <a:lnSpc>
                <a:spcPct val="90000"/>
              </a:lnSpc>
              <a:spcBef>
                <a:spcPts val="400"/>
              </a:spcBef>
              <a:spcAft>
                <a:spcPts val="0"/>
              </a:spcAft>
              <a:buClr>
                <a:srgbClr val="002060"/>
              </a:buClr>
              <a:buSzPts val="1200"/>
              <a:buNone/>
              <a:defRPr sz="1200"/>
            </a:lvl4pPr>
            <a:lvl5pPr lvl="4" algn="ctr">
              <a:lnSpc>
                <a:spcPct val="90000"/>
              </a:lnSpc>
              <a:spcBef>
                <a:spcPts val="400"/>
              </a:spcBef>
              <a:spcAft>
                <a:spcPts val="0"/>
              </a:spcAft>
              <a:buClr>
                <a:srgbClr val="002060"/>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3" name="Google Shape;13;p16"/>
          <p:cNvSpPr txBox="1"/>
          <p:nvPr>
            <p:ph idx="10" type="dt"/>
          </p:nvPr>
        </p:nvSpPr>
        <p:spPr>
          <a:xfrm>
            <a:off x="3543300" y="48029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16"/>
          <p:cNvPicPr preferRelativeResize="0"/>
          <p:nvPr/>
        </p:nvPicPr>
        <p:blipFill rotWithShape="1">
          <a:blip r:embed="rId2">
            <a:alphaModFix/>
          </a:blip>
          <a:srcRect b="0" l="0" r="0" t="0"/>
          <a:stretch/>
        </p:blipFill>
        <p:spPr>
          <a:xfrm>
            <a:off x="310753" y="209193"/>
            <a:ext cx="3450438" cy="63257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25"/>
          <p:cNvSpPr/>
          <p:nvPr>
            <p:ph idx="2" type="pic"/>
          </p:nvPr>
        </p:nvSpPr>
        <p:spPr>
          <a:xfrm>
            <a:off x="3887391" y="740569"/>
            <a:ext cx="4629300" cy="3655200"/>
          </a:xfrm>
          <a:prstGeom prst="rect">
            <a:avLst/>
          </a:prstGeom>
          <a:noFill/>
          <a:ln>
            <a:noFill/>
          </a:ln>
        </p:spPr>
      </p:sp>
      <p:sp>
        <p:nvSpPr>
          <p:cNvPr id="66" name="Google Shape;66;p25"/>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200"/>
              <a:buNone/>
              <a:defRPr sz="1200"/>
            </a:lvl1pPr>
            <a:lvl2pPr indent="-228600" lvl="1" marL="914400" algn="l">
              <a:lnSpc>
                <a:spcPct val="90000"/>
              </a:lnSpc>
              <a:spcBef>
                <a:spcPts val="400"/>
              </a:spcBef>
              <a:spcAft>
                <a:spcPts val="0"/>
              </a:spcAft>
              <a:buClr>
                <a:srgbClr val="002060"/>
              </a:buClr>
              <a:buSzPts val="1100"/>
              <a:buNone/>
              <a:defRPr sz="1100"/>
            </a:lvl2pPr>
            <a:lvl3pPr indent="-228600" lvl="2" marL="1371600" algn="l">
              <a:lnSpc>
                <a:spcPct val="90000"/>
              </a:lnSpc>
              <a:spcBef>
                <a:spcPts val="400"/>
              </a:spcBef>
              <a:spcAft>
                <a:spcPts val="0"/>
              </a:spcAft>
              <a:buClr>
                <a:srgbClr val="002060"/>
              </a:buClr>
              <a:buSzPts val="900"/>
              <a:buNone/>
              <a:defRPr sz="900"/>
            </a:lvl3pPr>
            <a:lvl4pPr indent="-228600" lvl="3" marL="1828800" algn="l">
              <a:lnSpc>
                <a:spcPct val="90000"/>
              </a:lnSpc>
              <a:spcBef>
                <a:spcPts val="400"/>
              </a:spcBef>
              <a:spcAft>
                <a:spcPts val="0"/>
              </a:spcAft>
              <a:buClr>
                <a:srgbClr val="002060"/>
              </a:buClr>
              <a:buSzPts val="800"/>
              <a:buNone/>
              <a:defRPr sz="800"/>
            </a:lvl4pPr>
            <a:lvl5pPr indent="-228600" lvl="4" marL="2286000" algn="l">
              <a:lnSpc>
                <a:spcPct val="90000"/>
              </a:lnSpc>
              <a:spcBef>
                <a:spcPts val="400"/>
              </a:spcBef>
              <a:spcAft>
                <a:spcPts val="0"/>
              </a:spcAft>
              <a:buClr>
                <a:srgbClr val="002060"/>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7" name="Google Shape;67;p25"/>
          <p:cNvSpPr txBox="1"/>
          <p:nvPr>
            <p:ph idx="10" type="dt"/>
          </p:nvPr>
        </p:nvSpPr>
        <p:spPr>
          <a:xfrm>
            <a:off x="3543300" y="48029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6"/>
          <p:cNvSpPr txBox="1"/>
          <p:nvPr>
            <p:ph type="title"/>
          </p:nvPr>
        </p:nvSpPr>
        <p:spPr>
          <a:xfrm>
            <a:off x="628650" y="273844"/>
            <a:ext cx="7886700" cy="508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6"/>
          <p:cNvSpPr txBox="1"/>
          <p:nvPr>
            <p:ph idx="1" type="body"/>
          </p:nvPr>
        </p:nvSpPr>
        <p:spPr>
          <a:xfrm rot="5400000">
            <a:off x="2940300" y="-1216275"/>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rgbClr val="002060"/>
              </a:buClr>
              <a:buSzPts val="1400"/>
              <a:buChar char="•"/>
              <a:defRPr/>
            </a:lvl1pPr>
            <a:lvl2pPr indent="-317500" lvl="1" marL="914400" algn="l">
              <a:lnSpc>
                <a:spcPct val="90000"/>
              </a:lnSpc>
              <a:spcBef>
                <a:spcPts val="400"/>
              </a:spcBef>
              <a:spcAft>
                <a:spcPts val="0"/>
              </a:spcAft>
              <a:buClr>
                <a:srgbClr val="002060"/>
              </a:buClr>
              <a:buSzPts val="1400"/>
              <a:buChar char="•"/>
              <a:defRPr/>
            </a:lvl2pPr>
            <a:lvl3pPr indent="-317500" lvl="2" marL="1371600" algn="l">
              <a:lnSpc>
                <a:spcPct val="90000"/>
              </a:lnSpc>
              <a:spcBef>
                <a:spcPts val="400"/>
              </a:spcBef>
              <a:spcAft>
                <a:spcPts val="0"/>
              </a:spcAft>
              <a:buClr>
                <a:srgbClr val="002060"/>
              </a:buClr>
              <a:buSzPts val="1400"/>
              <a:buChar char="•"/>
              <a:defRPr/>
            </a:lvl3pPr>
            <a:lvl4pPr indent="-317500" lvl="3" marL="1828800" algn="l">
              <a:lnSpc>
                <a:spcPct val="90000"/>
              </a:lnSpc>
              <a:spcBef>
                <a:spcPts val="400"/>
              </a:spcBef>
              <a:spcAft>
                <a:spcPts val="0"/>
              </a:spcAft>
              <a:buClr>
                <a:srgbClr val="002060"/>
              </a:buClr>
              <a:buSzPts val="1400"/>
              <a:buChar char="•"/>
              <a:defRPr/>
            </a:lvl4pPr>
            <a:lvl5pPr indent="-317500" lvl="4" marL="2286000" algn="l">
              <a:lnSpc>
                <a:spcPct val="90000"/>
              </a:lnSpc>
              <a:spcBef>
                <a:spcPts val="400"/>
              </a:spcBef>
              <a:spcAft>
                <a:spcPts val="0"/>
              </a:spcAft>
              <a:buClr>
                <a:srgbClr val="00206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26"/>
          <p:cNvSpPr txBox="1"/>
          <p:nvPr>
            <p:ph idx="10" type="dt"/>
          </p:nvPr>
        </p:nvSpPr>
        <p:spPr>
          <a:xfrm>
            <a:off x="3543300" y="48029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4" name="Google Shape;74;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76" name="Shape 7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spTree>
      <p:nvGrpSpPr>
        <p:cNvPr id="80" name="Shape 80"/>
        <p:cNvGrpSpPr/>
        <p:nvPr/>
      </p:nvGrpSpPr>
      <p:grpSpPr>
        <a:xfrm>
          <a:off x="0" y="0"/>
          <a:ext cx="0" cy="0"/>
          <a:chOff x="0" y="0"/>
          <a:chExt cx="0" cy="0"/>
        </a:xfrm>
      </p:grpSpPr>
      <p:sp>
        <p:nvSpPr>
          <p:cNvPr id="81" name="Google Shape;81;p29"/>
          <p:cNvSpPr/>
          <p:nvPr/>
        </p:nvSpPr>
        <p:spPr>
          <a:xfrm>
            <a:off x="-63175" y="-72825"/>
            <a:ext cx="9294300" cy="5291400"/>
          </a:xfrm>
          <a:prstGeom prst="rect">
            <a:avLst/>
          </a:prstGeom>
          <a:solidFill>
            <a:srgbClr val="073763">
              <a:alpha val="3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9"/>
          <p:cNvSpPr/>
          <p:nvPr/>
        </p:nvSpPr>
        <p:spPr>
          <a:xfrm>
            <a:off x="1119725" y="-892500"/>
            <a:ext cx="6928500" cy="69285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9"/>
          <p:cNvSpPr txBox="1"/>
          <p:nvPr>
            <p:ph type="ctrTitle"/>
          </p:nvPr>
        </p:nvSpPr>
        <p:spPr>
          <a:xfrm>
            <a:off x="1943850" y="1477650"/>
            <a:ext cx="5256300" cy="1103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000">
                <a:solidFill>
                  <a:schemeClr val="accent1"/>
                </a:solidFill>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p:txBody>
      </p:sp>
      <p:sp>
        <p:nvSpPr>
          <p:cNvPr id="84" name="Google Shape;84;p29"/>
          <p:cNvSpPr txBox="1"/>
          <p:nvPr>
            <p:ph idx="1" type="subTitle"/>
          </p:nvPr>
        </p:nvSpPr>
        <p:spPr>
          <a:xfrm>
            <a:off x="1904239" y="2428950"/>
            <a:ext cx="533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1pPr>
            <a:lvl2pPr lvl="1"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2pPr>
            <a:lvl3pPr lvl="2"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3pPr>
            <a:lvl4pPr lvl="3"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4pPr>
            <a:lvl5pPr lvl="4"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5pPr>
            <a:lvl6pPr lvl="5"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6pPr>
            <a:lvl7pPr lvl="6"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7pPr>
            <a:lvl8pPr lvl="7"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8pPr>
            <a:lvl9pPr lvl="8"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
  <p:cSld name="BIG_NUMBER_1_1_2_1_4_1">
    <p:bg>
      <p:bgPr>
        <a:solidFill>
          <a:schemeClr val="accent4"/>
        </a:solidFill>
      </p:bgPr>
    </p:bg>
    <p:spTree>
      <p:nvGrpSpPr>
        <p:cNvPr id="85" name="Shape 85"/>
        <p:cNvGrpSpPr/>
        <p:nvPr/>
      </p:nvGrpSpPr>
      <p:grpSpPr>
        <a:xfrm>
          <a:off x="0" y="0"/>
          <a:ext cx="0" cy="0"/>
          <a:chOff x="0" y="0"/>
          <a:chExt cx="0" cy="0"/>
        </a:xfrm>
      </p:grpSpPr>
      <p:sp>
        <p:nvSpPr>
          <p:cNvPr id="86" name="Google Shape;86;p30"/>
          <p:cNvSpPr/>
          <p:nvPr/>
        </p:nvSpPr>
        <p:spPr>
          <a:xfrm>
            <a:off x="3430800" y="123680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88" name="Google Shape;88;p30"/>
          <p:cNvSpPr txBox="1"/>
          <p:nvPr>
            <p:ph idx="1" type="body"/>
          </p:nvPr>
        </p:nvSpPr>
        <p:spPr>
          <a:xfrm>
            <a:off x="1150120" y="1067750"/>
            <a:ext cx="5764800" cy="2957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indent="-292100" lvl="1" marL="9144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2pPr>
            <a:lvl3pPr indent="-292100" lvl="2" marL="13716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3pPr>
            <a:lvl4pPr indent="-292100" lvl="3" marL="18288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indent="-292100" lvl="4" marL="22860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5pPr>
            <a:lvl6pPr indent="-292100" lvl="5" marL="27432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6pPr>
            <a:lvl7pPr indent="-292100" lvl="6" marL="32004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indent="-292100" lvl="7" marL="36576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8pPr>
            <a:lvl9pPr indent="-292100" lvl="8" marL="4114800" algn="l">
              <a:lnSpc>
                <a:spcPct val="115000"/>
              </a:lnSpc>
              <a:spcBef>
                <a:spcPts val="1600"/>
              </a:spcBef>
              <a:spcAft>
                <a:spcPts val="1600"/>
              </a:spcAft>
              <a:buClr>
                <a:srgbClr val="FFFFFF"/>
              </a:buClr>
              <a:buSzPts val="1000"/>
              <a:buFont typeface="Roboto"/>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chemeClr val="accent4"/>
        </a:solidFill>
      </p:bgPr>
    </p:bg>
    <p:spTree>
      <p:nvGrpSpPr>
        <p:cNvPr id="89" name="Shape 89"/>
        <p:cNvGrpSpPr/>
        <p:nvPr/>
      </p:nvGrpSpPr>
      <p:grpSpPr>
        <a:xfrm>
          <a:off x="0" y="0"/>
          <a:ext cx="0" cy="0"/>
          <a:chOff x="0" y="0"/>
          <a:chExt cx="0" cy="0"/>
        </a:xfrm>
      </p:grpSpPr>
      <p:sp>
        <p:nvSpPr>
          <p:cNvPr id="90" name="Google Shape;90;p31"/>
          <p:cNvSpPr/>
          <p:nvPr/>
        </p:nvSpPr>
        <p:spPr>
          <a:xfrm>
            <a:off x="-1751250" y="-892500"/>
            <a:ext cx="6928500" cy="69285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title"/>
          </p:nvPr>
        </p:nvSpPr>
        <p:spPr>
          <a:xfrm>
            <a:off x="2146500" y="1083150"/>
            <a:ext cx="984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2000"/>
              <a:buNone/>
              <a:defRPr sz="12000">
                <a:solidFill>
                  <a:schemeClr val="accent1"/>
                </a:solidFill>
              </a:defRPr>
            </a:lvl2pPr>
            <a:lvl3pPr lvl="2" algn="ctr">
              <a:lnSpc>
                <a:spcPct val="100000"/>
              </a:lnSpc>
              <a:spcBef>
                <a:spcPts val="0"/>
              </a:spcBef>
              <a:spcAft>
                <a:spcPts val="0"/>
              </a:spcAft>
              <a:buClr>
                <a:schemeClr val="accent1"/>
              </a:buClr>
              <a:buSzPts val="12000"/>
              <a:buNone/>
              <a:defRPr sz="12000">
                <a:solidFill>
                  <a:schemeClr val="accent1"/>
                </a:solidFill>
              </a:defRPr>
            </a:lvl3pPr>
            <a:lvl4pPr lvl="3" algn="ctr">
              <a:lnSpc>
                <a:spcPct val="100000"/>
              </a:lnSpc>
              <a:spcBef>
                <a:spcPts val="0"/>
              </a:spcBef>
              <a:spcAft>
                <a:spcPts val="0"/>
              </a:spcAft>
              <a:buClr>
                <a:schemeClr val="accent1"/>
              </a:buClr>
              <a:buSzPts val="12000"/>
              <a:buNone/>
              <a:defRPr sz="12000">
                <a:solidFill>
                  <a:schemeClr val="accent1"/>
                </a:solidFill>
              </a:defRPr>
            </a:lvl4pPr>
            <a:lvl5pPr lvl="4" algn="ctr">
              <a:lnSpc>
                <a:spcPct val="100000"/>
              </a:lnSpc>
              <a:spcBef>
                <a:spcPts val="0"/>
              </a:spcBef>
              <a:spcAft>
                <a:spcPts val="0"/>
              </a:spcAft>
              <a:buClr>
                <a:schemeClr val="accent1"/>
              </a:buClr>
              <a:buSzPts val="12000"/>
              <a:buNone/>
              <a:defRPr sz="12000">
                <a:solidFill>
                  <a:schemeClr val="accent1"/>
                </a:solidFill>
              </a:defRPr>
            </a:lvl5pPr>
            <a:lvl6pPr lvl="5" algn="ctr">
              <a:lnSpc>
                <a:spcPct val="100000"/>
              </a:lnSpc>
              <a:spcBef>
                <a:spcPts val="0"/>
              </a:spcBef>
              <a:spcAft>
                <a:spcPts val="0"/>
              </a:spcAft>
              <a:buClr>
                <a:schemeClr val="accent1"/>
              </a:buClr>
              <a:buSzPts val="12000"/>
              <a:buNone/>
              <a:defRPr sz="12000">
                <a:solidFill>
                  <a:schemeClr val="accent1"/>
                </a:solidFill>
              </a:defRPr>
            </a:lvl6pPr>
            <a:lvl7pPr lvl="6" algn="ctr">
              <a:lnSpc>
                <a:spcPct val="100000"/>
              </a:lnSpc>
              <a:spcBef>
                <a:spcPts val="0"/>
              </a:spcBef>
              <a:spcAft>
                <a:spcPts val="0"/>
              </a:spcAft>
              <a:buClr>
                <a:schemeClr val="accent1"/>
              </a:buClr>
              <a:buSzPts val="12000"/>
              <a:buNone/>
              <a:defRPr sz="12000">
                <a:solidFill>
                  <a:schemeClr val="accent1"/>
                </a:solidFill>
              </a:defRPr>
            </a:lvl7pPr>
            <a:lvl8pPr lvl="7" algn="ctr">
              <a:lnSpc>
                <a:spcPct val="100000"/>
              </a:lnSpc>
              <a:spcBef>
                <a:spcPts val="0"/>
              </a:spcBef>
              <a:spcAft>
                <a:spcPts val="0"/>
              </a:spcAft>
              <a:buClr>
                <a:schemeClr val="accent1"/>
              </a:buClr>
              <a:buSzPts val="12000"/>
              <a:buNone/>
              <a:defRPr sz="12000">
                <a:solidFill>
                  <a:schemeClr val="accent1"/>
                </a:solidFill>
              </a:defRPr>
            </a:lvl8pPr>
            <a:lvl9pPr lvl="8"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92" name="Google Shape;92;p31"/>
          <p:cNvSpPr txBox="1"/>
          <p:nvPr>
            <p:ph idx="2" type="title"/>
          </p:nvPr>
        </p:nvSpPr>
        <p:spPr>
          <a:xfrm>
            <a:off x="1252050" y="1648150"/>
            <a:ext cx="27738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93" name="Google Shape;93;p31"/>
          <p:cNvSpPr txBox="1"/>
          <p:nvPr>
            <p:ph idx="1" type="subTitle"/>
          </p:nvPr>
        </p:nvSpPr>
        <p:spPr>
          <a:xfrm>
            <a:off x="1375194" y="2005875"/>
            <a:ext cx="2527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
        <p:nvSpPr>
          <p:cNvPr id="94" name="Google Shape;94;p31"/>
          <p:cNvSpPr txBox="1"/>
          <p:nvPr>
            <p:ph idx="3" type="title"/>
          </p:nvPr>
        </p:nvSpPr>
        <p:spPr>
          <a:xfrm>
            <a:off x="5403000" y="1083150"/>
            <a:ext cx="984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2000"/>
              <a:buNone/>
              <a:defRPr sz="12000">
                <a:solidFill>
                  <a:schemeClr val="accent1"/>
                </a:solidFill>
              </a:defRPr>
            </a:lvl2pPr>
            <a:lvl3pPr lvl="2" algn="ctr">
              <a:lnSpc>
                <a:spcPct val="100000"/>
              </a:lnSpc>
              <a:spcBef>
                <a:spcPts val="0"/>
              </a:spcBef>
              <a:spcAft>
                <a:spcPts val="0"/>
              </a:spcAft>
              <a:buClr>
                <a:schemeClr val="accent1"/>
              </a:buClr>
              <a:buSzPts val="12000"/>
              <a:buNone/>
              <a:defRPr sz="12000">
                <a:solidFill>
                  <a:schemeClr val="accent1"/>
                </a:solidFill>
              </a:defRPr>
            </a:lvl3pPr>
            <a:lvl4pPr lvl="3" algn="ctr">
              <a:lnSpc>
                <a:spcPct val="100000"/>
              </a:lnSpc>
              <a:spcBef>
                <a:spcPts val="0"/>
              </a:spcBef>
              <a:spcAft>
                <a:spcPts val="0"/>
              </a:spcAft>
              <a:buClr>
                <a:schemeClr val="accent1"/>
              </a:buClr>
              <a:buSzPts val="12000"/>
              <a:buNone/>
              <a:defRPr sz="12000">
                <a:solidFill>
                  <a:schemeClr val="accent1"/>
                </a:solidFill>
              </a:defRPr>
            </a:lvl4pPr>
            <a:lvl5pPr lvl="4" algn="ctr">
              <a:lnSpc>
                <a:spcPct val="100000"/>
              </a:lnSpc>
              <a:spcBef>
                <a:spcPts val="0"/>
              </a:spcBef>
              <a:spcAft>
                <a:spcPts val="0"/>
              </a:spcAft>
              <a:buClr>
                <a:schemeClr val="accent1"/>
              </a:buClr>
              <a:buSzPts val="12000"/>
              <a:buNone/>
              <a:defRPr sz="12000">
                <a:solidFill>
                  <a:schemeClr val="accent1"/>
                </a:solidFill>
              </a:defRPr>
            </a:lvl5pPr>
            <a:lvl6pPr lvl="5" algn="ctr">
              <a:lnSpc>
                <a:spcPct val="100000"/>
              </a:lnSpc>
              <a:spcBef>
                <a:spcPts val="0"/>
              </a:spcBef>
              <a:spcAft>
                <a:spcPts val="0"/>
              </a:spcAft>
              <a:buClr>
                <a:schemeClr val="accent1"/>
              </a:buClr>
              <a:buSzPts val="12000"/>
              <a:buNone/>
              <a:defRPr sz="12000">
                <a:solidFill>
                  <a:schemeClr val="accent1"/>
                </a:solidFill>
              </a:defRPr>
            </a:lvl6pPr>
            <a:lvl7pPr lvl="6" algn="ctr">
              <a:lnSpc>
                <a:spcPct val="100000"/>
              </a:lnSpc>
              <a:spcBef>
                <a:spcPts val="0"/>
              </a:spcBef>
              <a:spcAft>
                <a:spcPts val="0"/>
              </a:spcAft>
              <a:buClr>
                <a:schemeClr val="accent1"/>
              </a:buClr>
              <a:buSzPts val="12000"/>
              <a:buNone/>
              <a:defRPr sz="12000">
                <a:solidFill>
                  <a:schemeClr val="accent1"/>
                </a:solidFill>
              </a:defRPr>
            </a:lvl7pPr>
            <a:lvl8pPr lvl="7" algn="ctr">
              <a:lnSpc>
                <a:spcPct val="100000"/>
              </a:lnSpc>
              <a:spcBef>
                <a:spcPts val="0"/>
              </a:spcBef>
              <a:spcAft>
                <a:spcPts val="0"/>
              </a:spcAft>
              <a:buClr>
                <a:schemeClr val="accent1"/>
              </a:buClr>
              <a:buSzPts val="12000"/>
              <a:buNone/>
              <a:defRPr sz="12000">
                <a:solidFill>
                  <a:schemeClr val="accent1"/>
                </a:solidFill>
              </a:defRPr>
            </a:lvl8pPr>
            <a:lvl9pPr lvl="8"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95" name="Google Shape;95;p31"/>
          <p:cNvSpPr txBox="1"/>
          <p:nvPr>
            <p:ph idx="4" type="title"/>
          </p:nvPr>
        </p:nvSpPr>
        <p:spPr>
          <a:xfrm>
            <a:off x="4508550" y="1648150"/>
            <a:ext cx="27738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96" name="Google Shape;96;p31"/>
          <p:cNvSpPr txBox="1"/>
          <p:nvPr>
            <p:ph idx="5" type="subTitle"/>
          </p:nvPr>
        </p:nvSpPr>
        <p:spPr>
          <a:xfrm>
            <a:off x="4631694" y="2005875"/>
            <a:ext cx="2527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
        <p:nvSpPr>
          <p:cNvPr id="97" name="Google Shape;97;p31"/>
          <p:cNvSpPr txBox="1"/>
          <p:nvPr>
            <p:ph idx="6" type="title"/>
          </p:nvPr>
        </p:nvSpPr>
        <p:spPr>
          <a:xfrm>
            <a:off x="2146500" y="2915700"/>
            <a:ext cx="984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2000"/>
              <a:buNone/>
              <a:defRPr sz="12000">
                <a:solidFill>
                  <a:schemeClr val="accent1"/>
                </a:solidFill>
              </a:defRPr>
            </a:lvl2pPr>
            <a:lvl3pPr lvl="2" algn="ctr">
              <a:lnSpc>
                <a:spcPct val="100000"/>
              </a:lnSpc>
              <a:spcBef>
                <a:spcPts val="0"/>
              </a:spcBef>
              <a:spcAft>
                <a:spcPts val="0"/>
              </a:spcAft>
              <a:buClr>
                <a:schemeClr val="accent1"/>
              </a:buClr>
              <a:buSzPts val="12000"/>
              <a:buNone/>
              <a:defRPr sz="12000">
                <a:solidFill>
                  <a:schemeClr val="accent1"/>
                </a:solidFill>
              </a:defRPr>
            </a:lvl3pPr>
            <a:lvl4pPr lvl="3" algn="ctr">
              <a:lnSpc>
                <a:spcPct val="100000"/>
              </a:lnSpc>
              <a:spcBef>
                <a:spcPts val="0"/>
              </a:spcBef>
              <a:spcAft>
                <a:spcPts val="0"/>
              </a:spcAft>
              <a:buClr>
                <a:schemeClr val="accent1"/>
              </a:buClr>
              <a:buSzPts val="12000"/>
              <a:buNone/>
              <a:defRPr sz="12000">
                <a:solidFill>
                  <a:schemeClr val="accent1"/>
                </a:solidFill>
              </a:defRPr>
            </a:lvl4pPr>
            <a:lvl5pPr lvl="4" algn="ctr">
              <a:lnSpc>
                <a:spcPct val="100000"/>
              </a:lnSpc>
              <a:spcBef>
                <a:spcPts val="0"/>
              </a:spcBef>
              <a:spcAft>
                <a:spcPts val="0"/>
              </a:spcAft>
              <a:buClr>
                <a:schemeClr val="accent1"/>
              </a:buClr>
              <a:buSzPts val="12000"/>
              <a:buNone/>
              <a:defRPr sz="12000">
                <a:solidFill>
                  <a:schemeClr val="accent1"/>
                </a:solidFill>
              </a:defRPr>
            </a:lvl5pPr>
            <a:lvl6pPr lvl="5" algn="ctr">
              <a:lnSpc>
                <a:spcPct val="100000"/>
              </a:lnSpc>
              <a:spcBef>
                <a:spcPts val="0"/>
              </a:spcBef>
              <a:spcAft>
                <a:spcPts val="0"/>
              </a:spcAft>
              <a:buClr>
                <a:schemeClr val="accent1"/>
              </a:buClr>
              <a:buSzPts val="12000"/>
              <a:buNone/>
              <a:defRPr sz="12000">
                <a:solidFill>
                  <a:schemeClr val="accent1"/>
                </a:solidFill>
              </a:defRPr>
            </a:lvl6pPr>
            <a:lvl7pPr lvl="6" algn="ctr">
              <a:lnSpc>
                <a:spcPct val="100000"/>
              </a:lnSpc>
              <a:spcBef>
                <a:spcPts val="0"/>
              </a:spcBef>
              <a:spcAft>
                <a:spcPts val="0"/>
              </a:spcAft>
              <a:buClr>
                <a:schemeClr val="accent1"/>
              </a:buClr>
              <a:buSzPts val="12000"/>
              <a:buNone/>
              <a:defRPr sz="12000">
                <a:solidFill>
                  <a:schemeClr val="accent1"/>
                </a:solidFill>
              </a:defRPr>
            </a:lvl7pPr>
            <a:lvl8pPr lvl="7" algn="ctr">
              <a:lnSpc>
                <a:spcPct val="100000"/>
              </a:lnSpc>
              <a:spcBef>
                <a:spcPts val="0"/>
              </a:spcBef>
              <a:spcAft>
                <a:spcPts val="0"/>
              </a:spcAft>
              <a:buClr>
                <a:schemeClr val="accent1"/>
              </a:buClr>
              <a:buSzPts val="12000"/>
              <a:buNone/>
              <a:defRPr sz="12000">
                <a:solidFill>
                  <a:schemeClr val="accent1"/>
                </a:solidFill>
              </a:defRPr>
            </a:lvl8pPr>
            <a:lvl9pPr lvl="8"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98" name="Google Shape;98;p31"/>
          <p:cNvSpPr txBox="1"/>
          <p:nvPr>
            <p:ph idx="7" type="title"/>
          </p:nvPr>
        </p:nvSpPr>
        <p:spPr>
          <a:xfrm>
            <a:off x="1252050" y="3480700"/>
            <a:ext cx="27738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99" name="Google Shape;99;p31"/>
          <p:cNvSpPr txBox="1"/>
          <p:nvPr>
            <p:ph idx="8" type="subTitle"/>
          </p:nvPr>
        </p:nvSpPr>
        <p:spPr>
          <a:xfrm>
            <a:off x="1375194" y="3838425"/>
            <a:ext cx="2527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
        <p:nvSpPr>
          <p:cNvPr id="100" name="Google Shape;100;p31"/>
          <p:cNvSpPr txBox="1"/>
          <p:nvPr>
            <p:ph idx="9" type="title"/>
          </p:nvPr>
        </p:nvSpPr>
        <p:spPr>
          <a:xfrm>
            <a:off x="5403000" y="2915700"/>
            <a:ext cx="984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2000"/>
              <a:buNone/>
              <a:defRPr sz="12000">
                <a:solidFill>
                  <a:schemeClr val="accent1"/>
                </a:solidFill>
              </a:defRPr>
            </a:lvl2pPr>
            <a:lvl3pPr lvl="2" algn="ctr">
              <a:lnSpc>
                <a:spcPct val="100000"/>
              </a:lnSpc>
              <a:spcBef>
                <a:spcPts val="0"/>
              </a:spcBef>
              <a:spcAft>
                <a:spcPts val="0"/>
              </a:spcAft>
              <a:buClr>
                <a:schemeClr val="accent1"/>
              </a:buClr>
              <a:buSzPts val="12000"/>
              <a:buNone/>
              <a:defRPr sz="12000">
                <a:solidFill>
                  <a:schemeClr val="accent1"/>
                </a:solidFill>
              </a:defRPr>
            </a:lvl3pPr>
            <a:lvl4pPr lvl="3" algn="ctr">
              <a:lnSpc>
                <a:spcPct val="100000"/>
              </a:lnSpc>
              <a:spcBef>
                <a:spcPts val="0"/>
              </a:spcBef>
              <a:spcAft>
                <a:spcPts val="0"/>
              </a:spcAft>
              <a:buClr>
                <a:schemeClr val="accent1"/>
              </a:buClr>
              <a:buSzPts val="12000"/>
              <a:buNone/>
              <a:defRPr sz="12000">
                <a:solidFill>
                  <a:schemeClr val="accent1"/>
                </a:solidFill>
              </a:defRPr>
            </a:lvl4pPr>
            <a:lvl5pPr lvl="4" algn="ctr">
              <a:lnSpc>
                <a:spcPct val="100000"/>
              </a:lnSpc>
              <a:spcBef>
                <a:spcPts val="0"/>
              </a:spcBef>
              <a:spcAft>
                <a:spcPts val="0"/>
              </a:spcAft>
              <a:buClr>
                <a:schemeClr val="accent1"/>
              </a:buClr>
              <a:buSzPts val="12000"/>
              <a:buNone/>
              <a:defRPr sz="12000">
                <a:solidFill>
                  <a:schemeClr val="accent1"/>
                </a:solidFill>
              </a:defRPr>
            </a:lvl5pPr>
            <a:lvl6pPr lvl="5" algn="ctr">
              <a:lnSpc>
                <a:spcPct val="100000"/>
              </a:lnSpc>
              <a:spcBef>
                <a:spcPts val="0"/>
              </a:spcBef>
              <a:spcAft>
                <a:spcPts val="0"/>
              </a:spcAft>
              <a:buClr>
                <a:schemeClr val="accent1"/>
              </a:buClr>
              <a:buSzPts val="12000"/>
              <a:buNone/>
              <a:defRPr sz="12000">
                <a:solidFill>
                  <a:schemeClr val="accent1"/>
                </a:solidFill>
              </a:defRPr>
            </a:lvl6pPr>
            <a:lvl7pPr lvl="6" algn="ctr">
              <a:lnSpc>
                <a:spcPct val="100000"/>
              </a:lnSpc>
              <a:spcBef>
                <a:spcPts val="0"/>
              </a:spcBef>
              <a:spcAft>
                <a:spcPts val="0"/>
              </a:spcAft>
              <a:buClr>
                <a:schemeClr val="accent1"/>
              </a:buClr>
              <a:buSzPts val="12000"/>
              <a:buNone/>
              <a:defRPr sz="12000">
                <a:solidFill>
                  <a:schemeClr val="accent1"/>
                </a:solidFill>
              </a:defRPr>
            </a:lvl7pPr>
            <a:lvl8pPr lvl="7" algn="ctr">
              <a:lnSpc>
                <a:spcPct val="100000"/>
              </a:lnSpc>
              <a:spcBef>
                <a:spcPts val="0"/>
              </a:spcBef>
              <a:spcAft>
                <a:spcPts val="0"/>
              </a:spcAft>
              <a:buClr>
                <a:schemeClr val="accent1"/>
              </a:buClr>
              <a:buSzPts val="12000"/>
              <a:buNone/>
              <a:defRPr sz="12000">
                <a:solidFill>
                  <a:schemeClr val="accent1"/>
                </a:solidFill>
              </a:defRPr>
            </a:lvl8pPr>
            <a:lvl9pPr lvl="8"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101" name="Google Shape;101;p31"/>
          <p:cNvSpPr txBox="1"/>
          <p:nvPr>
            <p:ph idx="13" type="title"/>
          </p:nvPr>
        </p:nvSpPr>
        <p:spPr>
          <a:xfrm>
            <a:off x="4508550" y="3480700"/>
            <a:ext cx="27738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02" name="Google Shape;102;p31"/>
          <p:cNvSpPr txBox="1"/>
          <p:nvPr>
            <p:ph idx="14" type="subTitle"/>
          </p:nvPr>
        </p:nvSpPr>
        <p:spPr>
          <a:xfrm>
            <a:off x="4631694" y="3838425"/>
            <a:ext cx="2527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
        <p:nvSpPr>
          <p:cNvPr id="103" name="Google Shape;103;p31"/>
          <p:cNvSpPr txBox="1"/>
          <p:nvPr>
            <p:ph idx="15"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rgbClr val="E5BF4D"/>
              </a:buClr>
              <a:buSzPts val="1200"/>
              <a:buNone/>
              <a:defRPr sz="1200">
                <a:solidFill>
                  <a:srgbClr val="E5BF4D"/>
                </a:solidFill>
              </a:defRPr>
            </a:lvl2pPr>
            <a:lvl3pPr lvl="2" algn="r">
              <a:lnSpc>
                <a:spcPct val="100000"/>
              </a:lnSpc>
              <a:spcBef>
                <a:spcPts val="0"/>
              </a:spcBef>
              <a:spcAft>
                <a:spcPts val="0"/>
              </a:spcAft>
              <a:buClr>
                <a:srgbClr val="E5BF4D"/>
              </a:buClr>
              <a:buSzPts val="1200"/>
              <a:buNone/>
              <a:defRPr sz="1200">
                <a:solidFill>
                  <a:srgbClr val="E5BF4D"/>
                </a:solidFill>
              </a:defRPr>
            </a:lvl3pPr>
            <a:lvl4pPr lvl="3" algn="r">
              <a:lnSpc>
                <a:spcPct val="100000"/>
              </a:lnSpc>
              <a:spcBef>
                <a:spcPts val="0"/>
              </a:spcBef>
              <a:spcAft>
                <a:spcPts val="0"/>
              </a:spcAft>
              <a:buClr>
                <a:srgbClr val="E5BF4D"/>
              </a:buClr>
              <a:buSzPts val="1200"/>
              <a:buNone/>
              <a:defRPr sz="1200">
                <a:solidFill>
                  <a:srgbClr val="E5BF4D"/>
                </a:solidFill>
              </a:defRPr>
            </a:lvl4pPr>
            <a:lvl5pPr lvl="4" algn="r">
              <a:lnSpc>
                <a:spcPct val="100000"/>
              </a:lnSpc>
              <a:spcBef>
                <a:spcPts val="0"/>
              </a:spcBef>
              <a:spcAft>
                <a:spcPts val="0"/>
              </a:spcAft>
              <a:buClr>
                <a:srgbClr val="E5BF4D"/>
              </a:buClr>
              <a:buSzPts val="1200"/>
              <a:buNone/>
              <a:defRPr sz="1200">
                <a:solidFill>
                  <a:srgbClr val="E5BF4D"/>
                </a:solidFill>
              </a:defRPr>
            </a:lvl5pPr>
            <a:lvl6pPr lvl="5" algn="r">
              <a:lnSpc>
                <a:spcPct val="100000"/>
              </a:lnSpc>
              <a:spcBef>
                <a:spcPts val="0"/>
              </a:spcBef>
              <a:spcAft>
                <a:spcPts val="0"/>
              </a:spcAft>
              <a:buClr>
                <a:srgbClr val="E5BF4D"/>
              </a:buClr>
              <a:buSzPts val="1200"/>
              <a:buNone/>
              <a:defRPr sz="1200">
                <a:solidFill>
                  <a:srgbClr val="E5BF4D"/>
                </a:solidFill>
              </a:defRPr>
            </a:lvl6pPr>
            <a:lvl7pPr lvl="6" algn="r">
              <a:lnSpc>
                <a:spcPct val="100000"/>
              </a:lnSpc>
              <a:spcBef>
                <a:spcPts val="0"/>
              </a:spcBef>
              <a:spcAft>
                <a:spcPts val="0"/>
              </a:spcAft>
              <a:buClr>
                <a:srgbClr val="E5BF4D"/>
              </a:buClr>
              <a:buSzPts val="1200"/>
              <a:buNone/>
              <a:defRPr sz="1200">
                <a:solidFill>
                  <a:srgbClr val="E5BF4D"/>
                </a:solidFill>
              </a:defRPr>
            </a:lvl7pPr>
            <a:lvl8pPr lvl="7" algn="r">
              <a:lnSpc>
                <a:spcPct val="100000"/>
              </a:lnSpc>
              <a:spcBef>
                <a:spcPts val="0"/>
              </a:spcBef>
              <a:spcAft>
                <a:spcPts val="0"/>
              </a:spcAft>
              <a:buClr>
                <a:srgbClr val="E5BF4D"/>
              </a:buClr>
              <a:buSzPts val="1200"/>
              <a:buNone/>
              <a:defRPr sz="1200">
                <a:solidFill>
                  <a:srgbClr val="E5BF4D"/>
                </a:solidFill>
              </a:defRPr>
            </a:lvl8pPr>
            <a:lvl9pPr lvl="8" algn="r">
              <a:lnSpc>
                <a:spcPct val="100000"/>
              </a:lnSpc>
              <a:spcBef>
                <a:spcPts val="0"/>
              </a:spcBef>
              <a:spcAft>
                <a:spcPts val="0"/>
              </a:spcAft>
              <a:buClr>
                <a:srgbClr val="E5BF4D"/>
              </a:buClr>
              <a:buSzPts val="1200"/>
              <a:buNone/>
              <a:defRPr sz="1200">
                <a:solidFill>
                  <a:srgbClr val="E5BF4D"/>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bg>
      <p:bgPr>
        <a:solidFill>
          <a:schemeClr val="accent4"/>
        </a:solidFill>
      </p:bgPr>
    </p:bg>
    <p:spTree>
      <p:nvGrpSpPr>
        <p:cNvPr id="104" name="Shape 104"/>
        <p:cNvGrpSpPr/>
        <p:nvPr/>
      </p:nvGrpSpPr>
      <p:grpSpPr>
        <a:xfrm>
          <a:off x="0" y="0"/>
          <a:ext cx="0" cy="0"/>
          <a:chOff x="0" y="0"/>
          <a:chExt cx="0" cy="0"/>
        </a:xfrm>
      </p:grpSpPr>
      <p:sp>
        <p:nvSpPr>
          <p:cNvPr id="105" name="Google Shape;105;p32"/>
          <p:cNvSpPr/>
          <p:nvPr/>
        </p:nvSpPr>
        <p:spPr>
          <a:xfrm>
            <a:off x="300450" y="1071525"/>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2"/>
          <p:cNvSpPr txBox="1"/>
          <p:nvPr>
            <p:ph type="title"/>
          </p:nvPr>
        </p:nvSpPr>
        <p:spPr>
          <a:xfrm>
            <a:off x="4638800" y="1958475"/>
            <a:ext cx="27738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18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107" name="Google Shape;107;p32"/>
          <p:cNvSpPr txBox="1"/>
          <p:nvPr>
            <p:ph idx="1" type="subTitle"/>
          </p:nvPr>
        </p:nvSpPr>
        <p:spPr>
          <a:xfrm>
            <a:off x="4638800" y="2392413"/>
            <a:ext cx="29181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
        <p:nvSpPr>
          <p:cNvPr id="108" name="Google Shape;108;p32"/>
          <p:cNvSpPr txBox="1"/>
          <p:nvPr>
            <p:ph idx="2"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bg>
      <p:bgPr>
        <a:solidFill>
          <a:schemeClr val="accent4"/>
        </a:solidFill>
      </p:bgPr>
    </p:bg>
    <p:spTree>
      <p:nvGrpSpPr>
        <p:cNvPr id="109" name="Shape 109"/>
        <p:cNvGrpSpPr/>
        <p:nvPr/>
      </p:nvGrpSpPr>
      <p:grpSpPr>
        <a:xfrm>
          <a:off x="0" y="0"/>
          <a:ext cx="0" cy="0"/>
          <a:chOff x="0" y="0"/>
          <a:chExt cx="0" cy="0"/>
        </a:xfrm>
      </p:grpSpPr>
      <p:sp>
        <p:nvSpPr>
          <p:cNvPr id="110" name="Google Shape;110;p33"/>
          <p:cNvSpPr txBox="1"/>
          <p:nvPr>
            <p:ph type="title"/>
          </p:nvPr>
        </p:nvSpPr>
        <p:spPr>
          <a:xfrm>
            <a:off x="1065800" y="3327429"/>
            <a:ext cx="2773800" cy="295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4"/>
              </a:buClr>
              <a:buSzPts val="1100"/>
              <a:buFont typeface="Roboto"/>
              <a:buNone/>
              <a:defRPr sz="1100">
                <a:solidFill>
                  <a:schemeClr val="accent4"/>
                </a:solidFill>
                <a:latin typeface="Roboto"/>
                <a:ea typeface="Roboto"/>
                <a:cs typeface="Roboto"/>
                <a:sym typeface="Roboto"/>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11" name="Google Shape;111;p33"/>
          <p:cNvSpPr txBox="1"/>
          <p:nvPr>
            <p:ph idx="1" type="subTitle"/>
          </p:nvPr>
        </p:nvSpPr>
        <p:spPr>
          <a:xfrm>
            <a:off x="928700" y="1673257"/>
            <a:ext cx="2910900" cy="1481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12" name="Google Shape;112;p33"/>
          <p:cNvSpPr/>
          <p:nvPr/>
        </p:nvSpPr>
        <p:spPr>
          <a:xfrm>
            <a:off x="300450" y="-3957675"/>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BIG_NUMBER_1_1_1_1">
    <p:bg>
      <p:bgPr>
        <a:solidFill>
          <a:schemeClr val="accent4"/>
        </a:solidFill>
      </p:bgPr>
    </p:bg>
    <p:spTree>
      <p:nvGrpSpPr>
        <p:cNvPr id="113" name="Shape 113"/>
        <p:cNvGrpSpPr/>
        <p:nvPr/>
      </p:nvGrpSpPr>
      <p:grpSpPr>
        <a:xfrm>
          <a:off x="0" y="0"/>
          <a:ext cx="0" cy="0"/>
          <a:chOff x="0" y="0"/>
          <a:chExt cx="0" cy="0"/>
        </a:xfrm>
      </p:grpSpPr>
      <p:sp>
        <p:nvSpPr>
          <p:cNvPr id="114" name="Google Shape;114;p34"/>
          <p:cNvSpPr/>
          <p:nvPr/>
        </p:nvSpPr>
        <p:spPr>
          <a:xfrm>
            <a:off x="3919575" y="-143215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4"/>
          <p:cNvSpPr txBox="1"/>
          <p:nvPr>
            <p:ph type="title"/>
          </p:nvPr>
        </p:nvSpPr>
        <p:spPr>
          <a:xfrm>
            <a:off x="6262700" y="2498375"/>
            <a:ext cx="2170500" cy="29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800"/>
              <a:buNone/>
              <a:defRPr sz="1800">
                <a:solidFill>
                  <a:srgbClr val="FFFFFF"/>
                </a:solidFill>
              </a:defRPr>
            </a:lvl1pPr>
            <a:lvl2pPr lvl="1"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2pPr>
            <a:lvl3pPr lvl="2"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3pPr>
            <a:lvl4pPr lvl="3"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4pPr>
            <a:lvl5pPr lvl="4"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5pPr>
            <a:lvl6pPr lvl="5"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6pPr>
            <a:lvl7pPr lvl="6"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7pPr>
            <a:lvl8pPr lvl="7"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8pPr>
            <a:lvl9pPr lvl="8"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9pPr>
          </a:lstStyle>
          <a:p/>
        </p:txBody>
      </p:sp>
      <p:sp>
        <p:nvSpPr>
          <p:cNvPr id="116" name="Google Shape;116;p34"/>
          <p:cNvSpPr txBox="1"/>
          <p:nvPr>
            <p:ph idx="1" type="subTitle"/>
          </p:nvPr>
        </p:nvSpPr>
        <p:spPr>
          <a:xfrm>
            <a:off x="6262700" y="3103858"/>
            <a:ext cx="2072100" cy="69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2pPr>
            <a:lvl3pPr lvl="2"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3pPr>
            <a:lvl4pPr lvl="3"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4pPr>
            <a:lvl5pPr lvl="4"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5pPr>
            <a:lvl6pPr lvl="5"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6pPr>
            <a:lvl7pPr lvl="6"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7pPr>
            <a:lvl8pPr lvl="7"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8pPr>
            <a:lvl9pPr lvl="8" algn="l">
              <a:lnSpc>
                <a:spcPct val="100000"/>
              </a:lnSpc>
              <a:spcBef>
                <a:spcPts val="0"/>
              </a:spcBef>
              <a:spcAft>
                <a:spcPts val="0"/>
              </a:spcAft>
              <a:buClr>
                <a:srgbClr val="FFFFFF"/>
              </a:buClr>
              <a:buSzPts val="1800"/>
              <a:buFont typeface="Bree Serif"/>
              <a:buNone/>
              <a:defRPr sz="1800">
                <a:solidFill>
                  <a:srgbClr val="FFFFFF"/>
                </a:solidFill>
                <a:latin typeface="Bree Serif"/>
                <a:ea typeface="Bree Serif"/>
                <a:cs typeface="Bree Serif"/>
                <a:sym typeface="Bree Serif"/>
              </a:defRPr>
            </a:lvl9pPr>
          </a:lstStyle>
          <a:p/>
        </p:txBody>
      </p:sp>
      <p:sp>
        <p:nvSpPr>
          <p:cNvPr id="117" name="Google Shape;117;p34"/>
          <p:cNvSpPr txBox="1"/>
          <p:nvPr>
            <p:ph idx="2" type="title"/>
          </p:nvPr>
        </p:nvSpPr>
        <p:spPr>
          <a:xfrm>
            <a:off x="6348735" y="1682425"/>
            <a:ext cx="1364400" cy="61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None/>
              <a:defRPr sz="4800">
                <a:solidFill>
                  <a:schemeClr val="accent1"/>
                </a:solidFill>
              </a:defRPr>
            </a:lvl2pPr>
            <a:lvl3pPr lvl="2" algn="l">
              <a:lnSpc>
                <a:spcPct val="100000"/>
              </a:lnSpc>
              <a:spcBef>
                <a:spcPts val="0"/>
              </a:spcBef>
              <a:spcAft>
                <a:spcPts val="0"/>
              </a:spcAft>
              <a:buClr>
                <a:schemeClr val="accent1"/>
              </a:buClr>
              <a:buSzPts val="4800"/>
              <a:buNone/>
              <a:defRPr sz="4800">
                <a:solidFill>
                  <a:schemeClr val="accent1"/>
                </a:solidFill>
              </a:defRPr>
            </a:lvl3pPr>
            <a:lvl4pPr lvl="3" algn="l">
              <a:lnSpc>
                <a:spcPct val="100000"/>
              </a:lnSpc>
              <a:spcBef>
                <a:spcPts val="0"/>
              </a:spcBef>
              <a:spcAft>
                <a:spcPts val="0"/>
              </a:spcAft>
              <a:buClr>
                <a:schemeClr val="accent1"/>
              </a:buClr>
              <a:buSzPts val="4800"/>
              <a:buNone/>
              <a:defRPr sz="4800">
                <a:solidFill>
                  <a:schemeClr val="accent1"/>
                </a:solidFill>
              </a:defRPr>
            </a:lvl4pPr>
            <a:lvl5pPr lvl="4" algn="l">
              <a:lnSpc>
                <a:spcPct val="100000"/>
              </a:lnSpc>
              <a:spcBef>
                <a:spcPts val="0"/>
              </a:spcBef>
              <a:spcAft>
                <a:spcPts val="0"/>
              </a:spcAft>
              <a:buClr>
                <a:schemeClr val="accent1"/>
              </a:buClr>
              <a:buSzPts val="4800"/>
              <a:buNone/>
              <a:defRPr sz="4800">
                <a:solidFill>
                  <a:schemeClr val="accent1"/>
                </a:solidFill>
              </a:defRPr>
            </a:lvl5pPr>
            <a:lvl6pPr lvl="5" algn="l">
              <a:lnSpc>
                <a:spcPct val="100000"/>
              </a:lnSpc>
              <a:spcBef>
                <a:spcPts val="0"/>
              </a:spcBef>
              <a:spcAft>
                <a:spcPts val="0"/>
              </a:spcAft>
              <a:buClr>
                <a:schemeClr val="accent1"/>
              </a:buClr>
              <a:buSzPts val="4800"/>
              <a:buNone/>
              <a:defRPr sz="4800">
                <a:solidFill>
                  <a:schemeClr val="accent1"/>
                </a:solidFill>
              </a:defRPr>
            </a:lvl6pPr>
            <a:lvl7pPr lvl="6" algn="l">
              <a:lnSpc>
                <a:spcPct val="100000"/>
              </a:lnSpc>
              <a:spcBef>
                <a:spcPts val="0"/>
              </a:spcBef>
              <a:spcAft>
                <a:spcPts val="0"/>
              </a:spcAft>
              <a:buClr>
                <a:schemeClr val="accent1"/>
              </a:buClr>
              <a:buSzPts val="4800"/>
              <a:buNone/>
              <a:defRPr sz="4800">
                <a:solidFill>
                  <a:schemeClr val="accent1"/>
                </a:solidFill>
              </a:defRPr>
            </a:lvl7pPr>
            <a:lvl8pPr lvl="7" algn="l">
              <a:lnSpc>
                <a:spcPct val="100000"/>
              </a:lnSpc>
              <a:spcBef>
                <a:spcPts val="0"/>
              </a:spcBef>
              <a:spcAft>
                <a:spcPts val="0"/>
              </a:spcAft>
              <a:buClr>
                <a:schemeClr val="accent1"/>
              </a:buClr>
              <a:buSzPts val="4800"/>
              <a:buNone/>
              <a:defRPr sz="4800">
                <a:solidFill>
                  <a:schemeClr val="accent1"/>
                </a:solidFill>
              </a:defRPr>
            </a:lvl8pPr>
            <a:lvl9pPr lvl="8" algn="l">
              <a:lnSpc>
                <a:spcPct val="100000"/>
              </a:lnSpc>
              <a:spcBef>
                <a:spcPts val="0"/>
              </a:spcBef>
              <a:spcAft>
                <a:spcPts val="0"/>
              </a:spcAft>
              <a:buClr>
                <a:schemeClr val="accent1"/>
              </a:buClr>
              <a:buSzPts val="4800"/>
              <a:buNone/>
              <a:defRPr sz="4800">
                <a:solidFill>
                  <a:schemeClr val="accent1"/>
                </a:solidFill>
              </a:defRPr>
            </a:lvl9pPr>
          </a:lstStyle>
          <a:p/>
        </p:txBody>
      </p:sp>
    </p:spTree>
  </p:cSld>
  <p:clrMapOvr>
    <a:masterClrMapping/>
  </p:clrMapOvr>
  <p:extLst>
    <p:ext uri="{DCECCB84-F9BA-43D5-87BE-67443E8EF086}">
      <p15:sldGuideLst>
        <p15:guide id="1" orient="horz" pos="1571">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IG_NUMBER_1_1_2">
    <p:bg>
      <p:bgPr>
        <a:solidFill>
          <a:schemeClr val="accent4"/>
        </a:solidFill>
      </p:bgPr>
    </p:bg>
    <p:spTree>
      <p:nvGrpSpPr>
        <p:cNvPr id="118" name="Shape 118"/>
        <p:cNvGrpSpPr/>
        <p:nvPr/>
      </p:nvGrpSpPr>
      <p:grpSpPr>
        <a:xfrm>
          <a:off x="0" y="0"/>
          <a:ext cx="0" cy="0"/>
          <a:chOff x="0" y="0"/>
          <a:chExt cx="0" cy="0"/>
        </a:xfrm>
      </p:grpSpPr>
      <p:sp>
        <p:nvSpPr>
          <p:cNvPr id="119" name="Google Shape;119;p35"/>
          <p:cNvSpPr/>
          <p:nvPr/>
        </p:nvSpPr>
        <p:spPr>
          <a:xfrm>
            <a:off x="3303750" y="-139500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5"/>
          <p:cNvSpPr txBox="1"/>
          <p:nvPr>
            <p:ph type="title"/>
          </p:nvPr>
        </p:nvSpPr>
        <p:spPr>
          <a:xfrm>
            <a:off x="997512" y="3651400"/>
            <a:ext cx="18237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21" name="Google Shape;121;p35"/>
          <p:cNvSpPr txBox="1"/>
          <p:nvPr>
            <p:ph idx="1" type="subTitle"/>
          </p:nvPr>
        </p:nvSpPr>
        <p:spPr>
          <a:xfrm>
            <a:off x="950075" y="4085342"/>
            <a:ext cx="1918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
        <p:nvSpPr>
          <p:cNvPr id="122" name="Google Shape;122;p35"/>
          <p:cNvSpPr txBox="1"/>
          <p:nvPr>
            <p:ph idx="2"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123" name="Google Shape;123;p35"/>
          <p:cNvSpPr txBox="1"/>
          <p:nvPr>
            <p:ph idx="3" type="title"/>
          </p:nvPr>
        </p:nvSpPr>
        <p:spPr>
          <a:xfrm>
            <a:off x="3303762" y="3651400"/>
            <a:ext cx="18237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24" name="Google Shape;124;p35"/>
          <p:cNvSpPr txBox="1"/>
          <p:nvPr>
            <p:ph idx="4" type="subTitle"/>
          </p:nvPr>
        </p:nvSpPr>
        <p:spPr>
          <a:xfrm>
            <a:off x="3256325" y="4085342"/>
            <a:ext cx="1918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
        <p:nvSpPr>
          <p:cNvPr id="125" name="Google Shape;125;p35"/>
          <p:cNvSpPr txBox="1"/>
          <p:nvPr>
            <p:ph idx="5" type="title"/>
          </p:nvPr>
        </p:nvSpPr>
        <p:spPr>
          <a:xfrm>
            <a:off x="5610012" y="3651400"/>
            <a:ext cx="18237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26" name="Google Shape;126;p35"/>
          <p:cNvSpPr txBox="1"/>
          <p:nvPr>
            <p:ph idx="6" type="subTitle"/>
          </p:nvPr>
        </p:nvSpPr>
        <p:spPr>
          <a:xfrm>
            <a:off x="5562575" y="4085342"/>
            <a:ext cx="1918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628650" y="284560"/>
            <a:ext cx="7886700" cy="497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2900"/>
              <a:buFont typeface="Calibri"/>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17"/>
          <p:cNvSpPr txBox="1"/>
          <p:nvPr>
            <p:ph idx="1" type="body"/>
          </p:nvPr>
        </p:nvSpPr>
        <p:spPr>
          <a:xfrm>
            <a:off x="628650" y="1015603"/>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17"/>
          <p:cNvSpPr txBox="1"/>
          <p:nvPr>
            <p:ph idx="10" type="dt"/>
          </p:nvPr>
        </p:nvSpPr>
        <p:spPr>
          <a:xfrm>
            <a:off x="3543300" y="48029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BIG_NUMBER_1_1_2_1">
    <p:bg>
      <p:bgPr>
        <a:solidFill>
          <a:schemeClr val="accent4"/>
        </a:solidFill>
      </p:bgPr>
    </p:bg>
    <p:spTree>
      <p:nvGrpSpPr>
        <p:cNvPr id="127" name="Shape 127"/>
        <p:cNvGrpSpPr/>
        <p:nvPr/>
      </p:nvGrpSpPr>
      <p:grpSpPr>
        <a:xfrm>
          <a:off x="0" y="0"/>
          <a:ext cx="0" cy="0"/>
          <a:chOff x="0" y="0"/>
          <a:chExt cx="0" cy="0"/>
        </a:xfrm>
      </p:grpSpPr>
      <p:sp>
        <p:nvSpPr>
          <p:cNvPr id="128" name="Google Shape;128;p36"/>
          <p:cNvSpPr/>
          <p:nvPr/>
        </p:nvSpPr>
        <p:spPr>
          <a:xfrm>
            <a:off x="3430800" y="123680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6"/>
          <p:cNvSpPr txBox="1"/>
          <p:nvPr>
            <p:ph type="title"/>
          </p:nvPr>
        </p:nvSpPr>
        <p:spPr>
          <a:xfrm>
            <a:off x="1193239" y="2379200"/>
            <a:ext cx="1560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30" name="Google Shape;130;p36"/>
          <p:cNvSpPr txBox="1"/>
          <p:nvPr>
            <p:ph idx="1" type="subTitle"/>
          </p:nvPr>
        </p:nvSpPr>
        <p:spPr>
          <a:xfrm>
            <a:off x="1152650" y="281314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31" name="Google Shape;131;p36"/>
          <p:cNvSpPr txBox="1"/>
          <p:nvPr>
            <p:ph idx="2"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132" name="Google Shape;132;p36"/>
          <p:cNvSpPr txBox="1"/>
          <p:nvPr>
            <p:ph idx="3" type="title"/>
          </p:nvPr>
        </p:nvSpPr>
        <p:spPr>
          <a:xfrm>
            <a:off x="3471391" y="2379200"/>
            <a:ext cx="1560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33" name="Google Shape;133;p36"/>
          <p:cNvSpPr txBox="1"/>
          <p:nvPr>
            <p:ph idx="4" type="subTitle"/>
          </p:nvPr>
        </p:nvSpPr>
        <p:spPr>
          <a:xfrm>
            <a:off x="3430802" y="281314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34" name="Google Shape;134;p36"/>
          <p:cNvSpPr txBox="1"/>
          <p:nvPr>
            <p:ph idx="5" type="title"/>
          </p:nvPr>
        </p:nvSpPr>
        <p:spPr>
          <a:xfrm>
            <a:off x="5749543" y="2379200"/>
            <a:ext cx="1560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35" name="Google Shape;135;p36"/>
          <p:cNvSpPr txBox="1"/>
          <p:nvPr>
            <p:ph idx="6" type="subTitle"/>
          </p:nvPr>
        </p:nvSpPr>
        <p:spPr>
          <a:xfrm>
            <a:off x="5708953" y="281314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BIG_NUMBER_1_1_2_1_1">
    <p:bg>
      <p:bgPr>
        <a:solidFill>
          <a:schemeClr val="accent4"/>
        </a:solidFill>
      </p:bgPr>
    </p:bg>
    <p:spTree>
      <p:nvGrpSpPr>
        <p:cNvPr id="136" name="Shape 136"/>
        <p:cNvGrpSpPr/>
        <p:nvPr/>
      </p:nvGrpSpPr>
      <p:grpSpPr>
        <a:xfrm>
          <a:off x="0" y="0"/>
          <a:ext cx="0" cy="0"/>
          <a:chOff x="0" y="0"/>
          <a:chExt cx="0" cy="0"/>
        </a:xfrm>
      </p:grpSpPr>
      <p:sp>
        <p:nvSpPr>
          <p:cNvPr id="137" name="Google Shape;137;p37"/>
          <p:cNvSpPr/>
          <p:nvPr/>
        </p:nvSpPr>
        <p:spPr>
          <a:xfrm>
            <a:off x="1100875" y="432900"/>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7"/>
          <p:cNvSpPr/>
          <p:nvPr/>
        </p:nvSpPr>
        <p:spPr>
          <a:xfrm>
            <a:off x="5405275" y="432913"/>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7"/>
          <p:cNvSpPr/>
          <p:nvPr/>
        </p:nvSpPr>
        <p:spPr>
          <a:xfrm>
            <a:off x="-4283225" y="45805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7"/>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141" name="Google Shape;141;p37"/>
          <p:cNvSpPr/>
          <p:nvPr/>
        </p:nvSpPr>
        <p:spPr>
          <a:xfrm>
            <a:off x="2661925" y="1065178"/>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7"/>
          <p:cNvSpPr/>
          <p:nvPr/>
        </p:nvSpPr>
        <p:spPr>
          <a:xfrm>
            <a:off x="3587500" y="3141086"/>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1_2_1_2">
    <p:bg>
      <p:bgPr>
        <a:solidFill>
          <a:schemeClr val="accent4"/>
        </a:solidFill>
      </p:bgPr>
    </p:bg>
    <p:spTree>
      <p:nvGrpSpPr>
        <p:cNvPr id="143" name="Shape 143"/>
        <p:cNvGrpSpPr/>
        <p:nvPr/>
      </p:nvGrpSpPr>
      <p:grpSpPr>
        <a:xfrm>
          <a:off x="0" y="0"/>
          <a:ext cx="0" cy="0"/>
          <a:chOff x="0" y="0"/>
          <a:chExt cx="0" cy="0"/>
        </a:xfrm>
      </p:grpSpPr>
      <p:sp>
        <p:nvSpPr>
          <p:cNvPr id="144" name="Google Shape;144;p38"/>
          <p:cNvSpPr/>
          <p:nvPr/>
        </p:nvSpPr>
        <p:spPr>
          <a:xfrm>
            <a:off x="300450" y="-339960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8"/>
          <p:cNvSpPr txBox="1"/>
          <p:nvPr>
            <p:ph type="title"/>
          </p:nvPr>
        </p:nvSpPr>
        <p:spPr>
          <a:xfrm>
            <a:off x="1184189" y="3432100"/>
            <a:ext cx="1560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46" name="Google Shape;146;p38"/>
          <p:cNvSpPr txBox="1"/>
          <p:nvPr>
            <p:ph idx="1" type="subTitle"/>
          </p:nvPr>
        </p:nvSpPr>
        <p:spPr>
          <a:xfrm>
            <a:off x="1143600" y="386604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47" name="Google Shape;147;p38"/>
          <p:cNvSpPr txBox="1"/>
          <p:nvPr>
            <p:ph idx="2"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148" name="Google Shape;148;p38"/>
          <p:cNvSpPr txBox="1"/>
          <p:nvPr>
            <p:ph idx="3" type="title"/>
          </p:nvPr>
        </p:nvSpPr>
        <p:spPr>
          <a:xfrm>
            <a:off x="3462341" y="3432100"/>
            <a:ext cx="1560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49" name="Google Shape;149;p38"/>
          <p:cNvSpPr txBox="1"/>
          <p:nvPr>
            <p:ph idx="4" type="subTitle"/>
          </p:nvPr>
        </p:nvSpPr>
        <p:spPr>
          <a:xfrm>
            <a:off x="3421752" y="386604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50" name="Google Shape;150;p38"/>
          <p:cNvSpPr txBox="1"/>
          <p:nvPr>
            <p:ph idx="5" type="title"/>
          </p:nvPr>
        </p:nvSpPr>
        <p:spPr>
          <a:xfrm>
            <a:off x="5740493" y="3432100"/>
            <a:ext cx="1560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51" name="Google Shape;151;p38"/>
          <p:cNvSpPr txBox="1"/>
          <p:nvPr>
            <p:ph idx="6" type="subTitle"/>
          </p:nvPr>
        </p:nvSpPr>
        <p:spPr>
          <a:xfrm>
            <a:off x="5699903" y="386604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52" name="Google Shape;152;p38"/>
          <p:cNvSpPr txBox="1"/>
          <p:nvPr>
            <p:ph idx="7" type="title"/>
          </p:nvPr>
        </p:nvSpPr>
        <p:spPr>
          <a:xfrm>
            <a:off x="1184189" y="1475450"/>
            <a:ext cx="1560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53" name="Google Shape;153;p38"/>
          <p:cNvSpPr txBox="1"/>
          <p:nvPr>
            <p:ph idx="8" type="subTitle"/>
          </p:nvPr>
        </p:nvSpPr>
        <p:spPr>
          <a:xfrm>
            <a:off x="1143600" y="190939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54" name="Google Shape;154;p38"/>
          <p:cNvSpPr txBox="1"/>
          <p:nvPr>
            <p:ph idx="9" type="title"/>
          </p:nvPr>
        </p:nvSpPr>
        <p:spPr>
          <a:xfrm>
            <a:off x="3462341" y="1475450"/>
            <a:ext cx="1560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55" name="Google Shape;155;p38"/>
          <p:cNvSpPr txBox="1"/>
          <p:nvPr>
            <p:ph idx="13" type="subTitle"/>
          </p:nvPr>
        </p:nvSpPr>
        <p:spPr>
          <a:xfrm>
            <a:off x="3421752" y="190939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56" name="Google Shape;156;p38"/>
          <p:cNvSpPr txBox="1"/>
          <p:nvPr>
            <p:ph idx="14" type="title"/>
          </p:nvPr>
        </p:nvSpPr>
        <p:spPr>
          <a:xfrm>
            <a:off x="5740493" y="1475450"/>
            <a:ext cx="1560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57" name="Google Shape;157;p38"/>
          <p:cNvSpPr txBox="1"/>
          <p:nvPr>
            <p:ph idx="15" type="subTitle"/>
          </p:nvPr>
        </p:nvSpPr>
        <p:spPr>
          <a:xfrm>
            <a:off x="5699903" y="190939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BIG_NUMBER_1_1_2_2">
    <p:bg>
      <p:bgPr>
        <a:solidFill>
          <a:schemeClr val="accent4"/>
        </a:solidFill>
      </p:bgPr>
    </p:bg>
    <p:spTree>
      <p:nvGrpSpPr>
        <p:cNvPr id="158" name="Shape 158"/>
        <p:cNvGrpSpPr/>
        <p:nvPr/>
      </p:nvGrpSpPr>
      <p:grpSpPr>
        <a:xfrm>
          <a:off x="0" y="0"/>
          <a:ext cx="0" cy="0"/>
          <a:chOff x="0" y="0"/>
          <a:chExt cx="0" cy="0"/>
        </a:xfrm>
      </p:grpSpPr>
      <p:sp>
        <p:nvSpPr>
          <p:cNvPr id="159" name="Google Shape;159;p39"/>
          <p:cNvSpPr/>
          <p:nvPr/>
        </p:nvSpPr>
        <p:spPr>
          <a:xfrm>
            <a:off x="4841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9"/>
          <p:cNvSpPr/>
          <p:nvPr/>
        </p:nvSpPr>
        <p:spPr>
          <a:xfrm>
            <a:off x="1386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9"/>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9"/>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9"/>
          <p:cNvSpPr/>
          <p:nvPr/>
        </p:nvSpPr>
        <p:spPr>
          <a:xfrm>
            <a:off x="5585350" y="-325365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9"/>
          <p:cNvSpPr txBox="1"/>
          <p:nvPr>
            <p:ph type="title"/>
          </p:nvPr>
        </p:nvSpPr>
        <p:spPr>
          <a:xfrm>
            <a:off x="1349149" y="2911450"/>
            <a:ext cx="23703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65" name="Google Shape;165;p39"/>
          <p:cNvSpPr txBox="1"/>
          <p:nvPr>
            <p:ph idx="1" type="subTitle"/>
          </p:nvPr>
        </p:nvSpPr>
        <p:spPr>
          <a:xfrm>
            <a:off x="1029638" y="3345400"/>
            <a:ext cx="3009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
        <p:nvSpPr>
          <p:cNvPr id="166" name="Google Shape;166;p39"/>
          <p:cNvSpPr txBox="1"/>
          <p:nvPr>
            <p:ph idx="2"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167" name="Google Shape;167;p39"/>
          <p:cNvSpPr txBox="1"/>
          <p:nvPr>
            <p:ph idx="3" type="title"/>
          </p:nvPr>
        </p:nvSpPr>
        <p:spPr>
          <a:xfrm>
            <a:off x="4804152" y="2911450"/>
            <a:ext cx="23703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68" name="Google Shape;168;p39"/>
          <p:cNvSpPr txBox="1"/>
          <p:nvPr>
            <p:ph idx="4" type="subTitle"/>
          </p:nvPr>
        </p:nvSpPr>
        <p:spPr>
          <a:xfrm>
            <a:off x="4484662" y="3345400"/>
            <a:ext cx="3009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2pPr>
            <a:lvl3pPr lvl="2"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3pPr>
            <a:lvl4pPr lvl="3"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4pPr>
            <a:lvl5pPr lvl="4"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5pPr>
            <a:lvl6pPr lvl="5"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6pPr>
            <a:lvl7pPr lvl="6"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7pPr>
            <a:lvl8pPr lvl="7"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8pPr>
            <a:lvl9pPr lvl="8" algn="ct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BIG_NUMBER_1_1_2_1_3">
    <p:bg>
      <p:bgPr>
        <a:solidFill>
          <a:schemeClr val="accent4"/>
        </a:solidFill>
      </p:bgPr>
    </p:bg>
    <p:spTree>
      <p:nvGrpSpPr>
        <p:cNvPr id="169" name="Shape 169"/>
        <p:cNvGrpSpPr/>
        <p:nvPr/>
      </p:nvGrpSpPr>
      <p:grpSpPr>
        <a:xfrm>
          <a:off x="0" y="0"/>
          <a:ext cx="0" cy="0"/>
          <a:chOff x="0" y="0"/>
          <a:chExt cx="0" cy="0"/>
        </a:xfrm>
      </p:grpSpPr>
      <p:sp>
        <p:nvSpPr>
          <p:cNvPr id="170" name="Google Shape;170;p40"/>
          <p:cNvSpPr/>
          <p:nvPr/>
        </p:nvSpPr>
        <p:spPr>
          <a:xfrm>
            <a:off x="-3595512" y="-325365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0"/>
          <p:cNvSpPr txBox="1"/>
          <p:nvPr>
            <p:ph type="title"/>
          </p:nvPr>
        </p:nvSpPr>
        <p:spPr>
          <a:xfrm>
            <a:off x="844175" y="3170850"/>
            <a:ext cx="1641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72" name="Google Shape;172;p40"/>
          <p:cNvSpPr txBox="1"/>
          <p:nvPr>
            <p:ph idx="1" type="subTitle"/>
          </p:nvPr>
        </p:nvSpPr>
        <p:spPr>
          <a:xfrm>
            <a:off x="844175" y="360479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3" name="Google Shape;173;p40"/>
          <p:cNvSpPr txBox="1"/>
          <p:nvPr>
            <p:ph idx="2"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174" name="Google Shape;174;p40"/>
          <p:cNvSpPr txBox="1"/>
          <p:nvPr>
            <p:ph idx="3" type="title"/>
          </p:nvPr>
        </p:nvSpPr>
        <p:spPr>
          <a:xfrm>
            <a:off x="2566592" y="2637450"/>
            <a:ext cx="1641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75" name="Google Shape;175;p40"/>
          <p:cNvSpPr txBox="1"/>
          <p:nvPr>
            <p:ph idx="4" type="subTitle"/>
          </p:nvPr>
        </p:nvSpPr>
        <p:spPr>
          <a:xfrm>
            <a:off x="2566592" y="307139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6" name="Google Shape;176;p40"/>
          <p:cNvSpPr txBox="1"/>
          <p:nvPr>
            <p:ph idx="5" type="title"/>
          </p:nvPr>
        </p:nvSpPr>
        <p:spPr>
          <a:xfrm>
            <a:off x="4289010" y="3170850"/>
            <a:ext cx="1641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77" name="Google Shape;177;p40"/>
          <p:cNvSpPr txBox="1"/>
          <p:nvPr>
            <p:ph idx="6" type="subTitle"/>
          </p:nvPr>
        </p:nvSpPr>
        <p:spPr>
          <a:xfrm>
            <a:off x="4289010" y="360479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8" name="Google Shape;178;p40"/>
          <p:cNvSpPr txBox="1"/>
          <p:nvPr>
            <p:ph idx="7" type="title"/>
          </p:nvPr>
        </p:nvSpPr>
        <p:spPr>
          <a:xfrm>
            <a:off x="6011427" y="2637450"/>
            <a:ext cx="1641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79" name="Google Shape;179;p40"/>
          <p:cNvSpPr txBox="1"/>
          <p:nvPr>
            <p:ph idx="8" type="subTitle"/>
          </p:nvPr>
        </p:nvSpPr>
        <p:spPr>
          <a:xfrm>
            <a:off x="6011427" y="3071395"/>
            <a:ext cx="1641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NUMBERS">
  <p:cSld name="BIG_NUMBER_1_1_2_1_1_1">
    <p:bg>
      <p:bgPr>
        <a:solidFill>
          <a:schemeClr val="accent4"/>
        </a:solidFill>
      </p:bgPr>
    </p:bg>
    <p:spTree>
      <p:nvGrpSpPr>
        <p:cNvPr id="180" name="Shape 180"/>
        <p:cNvGrpSpPr/>
        <p:nvPr/>
      </p:nvGrpSpPr>
      <p:grpSpPr>
        <a:xfrm>
          <a:off x="0" y="0"/>
          <a:ext cx="0" cy="0"/>
          <a:chOff x="0" y="0"/>
          <a:chExt cx="0" cy="0"/>
        </a:xfrm>
      </p:grpSpPr>
      <p:cxnSp>
        <p:nvCxnSpPr>
          <p:cNvPr id="181" name="Google Shape;181;p41"/>
          <p:cNvCxnSpPr/>
          <p:nvPr/>
        </p:nvCxnSpPr>
        <p:spPr>
          <a:xfrm>
            <a:off x="797850" y="1550267"/>
            <a:ext cx="6923400" cy="0"/>
          </a:xfrm>
          <a:prstGeom prst="straightConnector1">
            <a:avLst/>
          </a:prstGeom>
          <a:noFill/>
          <a:ln cap="flat" cmpd="sng" w="19050">
            <a:solidFill>
              <a:srgbClr val="1C4587"/>
            </a:solidFill>
            <a:prstDash val="solid"/>
            <a:round/>
            <a:headEnd len="sm" w="sm" type="none"/>
            <a:tailEnd len="sm" w="sm" type="none"/>
          </a:ln>
        </p:spPr>
      </p:cxnSp>
      <p:cxnSp>
        <p:nvCxnSpPr>
          <p:cNvPr id="182" name="Google Shape;182;p41"/>
          <p:cNvCxnSpPr/>
          <p:nvPr/>
        </p:nvCxnSpPr>
        <p:spPr>
          <a:xfrm>
            <a:off x="797850" y="3428669"/>
            <a:ext cx="6923400" cy="0"/>
          </a:xfrm>
          <a:prstGeom prst="straightConnector1">
            <a:avLst/>
          </a:prstGeom>
          <a:noFill/>
          <a:ln cap="flat" cmpd="sng" w="19050">
            <a:solidFill>
              <a:srgbClr val="1C4587"/>
            </a:solidFill>
            <a:prstDash val="solid"/>
            <a:round/>
            <a:headEnd len="sm" w="sm" type="none"/>
            <a:tailEnd len="sm" w="sm" type="none"/>
          </a:ln>
        </p:spPr>
      </p:cxnSp>
      <p:sp>
        <p:nvSpPr>
          <p:cNvPr id="183" name="Google Shape;183;p41"/>
          <p:cNvSpPr/>
          <p:nvPr/>
        </p:nvSpPr>
        <p:spPr>
          <a:xfrm>
            <a:off x="4442425" y="-553125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1"/>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185" name="Google Shape;185;p41"/>
          <p:cNvSpPr txBox="1"/>
          <p:nvPr>
            <p:ph idx="2" type="title"/>
          </p:nvPr>
        </p:nvSpPr>
        <p:spPr>
          <a:xfrm>
            <a:off x="2946000" y="1094775"/>
            <a:ext cx="2627100" cy="8853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7200"/>
              <a:buNone/>
              <a:defRPr sz="7200">
                <a:solidFill>
                  <a:schemeClr val="accent1"/>
                </a:solidFill>
              </a:defRPr>
            </a:lvl1pPr>
            <a:lvl2pPr lvl="1" algn="ctr">
              <a:lnSpc>
                <a:spcPct val="100000"/>
              </a:lnSpc>
              <a:spcBef>
                <a:spcPts val="0"/>
              </a:spcBef>
              <a:spcAft>
                <a:spcPts val="0"/>
              </a:spcAft>
              <a:buClr>
                <a:schemeClr val="accent1"/>
              </a:buClr>
              <a:buSzPts val="7200"/>
              <a:buNone/>
              <a:defRPr sz="7200">
                <a:solidFill>
                  <a:schemeClr val="accent1"/>
                </a:solidFill>
              </a:defRPr>
            </a:lvl2pPr>
            <a:lvl3pPr lvl="2" algn="ctr">
              <a:lnSpc>
                <a:spcPct val="100000"/>
              </a:lnSpc>
              <a:spcBef>
                <a:spcPts val="0"/>
              </a:spcBef>
              <a:spcAft>
                <a:spcPts val="0"/>
              </a:spcAft>
              <a:buClr>
                <a:schemeClr val="accent1"/>
              </a:buClr>
              <a:buSzPts val="7200"/>
              <a:buNone/>
              <a:defRPr sz="7200">
                <a:solidFill>
                  <a:schemeClr val="accent1"/>
                </a:solidFill>
              </a:defRPr>
            </a:lvl3pPr>
            <a:lvl4pPr lvl="3" algn="ctr">
              <a:lnSpc>
                <a:spcPct val="100000"/>
              </a:lnSpc>
              <a:spcBef>
                <a:spcPts val="0"/>
              </a:spcBef>
              <a:spcAft>
                <a:spcPts val="0"/>
              </a:spcAft>
              <a:buClr>
                <a:schemeClr val="accent1"/>
              </a:buClr>
              <a:buSzPts val="7200"/>
              <a:buNone/>
              <a:defRPr sz="7200">
                <a:solidFill>
                  <a:schemeClr val="accent1"/>
                </a:solidFill>
              </a:defRPr>
            </a:lvl4pPr>
            <a:lvl5pPr lvl="4" algn="ctr">
              <a:lnSpc>
                <a:spcPct val="100000"/>
              </a:lnSpc>
              <a:spcBef>
                <a:spcPts val="0"/>
              </a:spcBef>
              <a:spcAft>
                <a:spcPts val="0"/>
              </a:spcAft>
              <a:buClr>
                <a:schemeClr val="accent1"/>
              </a:buClr>
              <a:buSzPts val="7200"/>
              <a:buNone/>
              <a:defRPr sz="7200">
                <a:solidFill>
                  <a:schemeClr val="accent1"/>
                </a:solidFill>
              </a:defRPr>
            </a:lvl5pPr>
            <a:lvl6pPr lvl="5" algn="ctr">
              <a:lnSpc>
                <a:spcPct val="100000"/>
              </a:lnSpc>
              <a:spcBef>
                <a:spcPts val="0"/>
              </a:spcBef>
              <a:spcAft>
                <a:spcPts val="0"/>
              </a:spcAft>
              <a:buClr>
                <a:schemeClr val="accent1"/>
              </a:buClr>
              <a:buSzPts val="7200"/>
              <a:buNone/>
              <a:defRPr sz="7200">
                <a:solidFill>
                  <a:schemeClr val="accent1"/>
                </a:solidFill>
              </a:defRPr>
            </a:lvl6pPr>
            <a:lvl7pPr lvl="6" algn="ctr">
              <a:lnSpc>
                <a:spcPct val="100000"/>
              </a:lnSpc>
              <a:spcBef>
                <a:spcPts val="0"/>
              </a:spcBef>
              <a:spcAft>
                <a:spcPts val="0"/>
              </a:spcAft>
              <a:buClr>
                <a:schemeClr val="accent1"/>
              </a:buClr>
              <a:buSzPts val="7200"/>
              <a:buNone/>
              <a:defRPr sz="7200">
                <a:solidFill>
                  <a:schemeClr val="accent1"/>
                </a:solidFill>
              </a:defRPr>
            </a:lvl7pPr>
            <a:lvl8pPr lvl="7" algn="ctr">
              <a:lnSpc>
                <a:spcPct val="100000"/>
              </a:lnSpc>
              <a:spcBef>
                <a:spcPts val="0"/>
              </a:spcBef>
              <a:spcAft>
                <a:spcPts val="0"/>
              </a:spcAft>
              <a:buClr>
                <a:schemeClr val="accent1"/>
              </a:buClr>
              <a:buSzPts val="7200"/>
              <a:buNone/>
              <a:defRPr sz="7200">
                <a:solidFill>
                  <a:schemeClr val="accent1"/>
                </a:solidFill>
              </a:defRPr>
            </a:lvl8pPr>
            <a:lvl9pPr lvl="8" algn="ctr">
              <a:lnSpc>
                <a:spcPct val="100000"/>
              </a:lnSpc>
              <a:spcBef>
                <a:spcPts val="0"/>
              </a:spcBef>
              <a:spcAft>
                <a:spcPts val="0"/>
              </a:spcAft>
              <a:buClr>
                <a:schemeClr val="accent1"/>
              </a:buClr>
              <a:buSzPts val="7200"/>
              <a:buNone/>
              <a:defRPr sz="7200">
                <a:solidFill>
                  <a:schemeClr val="accent1"/>
                </a:solidFill>
              </a:defRPr>
            </a:lvl9pPr>
          </a:lstStyle>
          <a:p/>
        </p:txBody>
      </p:sp>
      <p:sp>
        <p:nvSpPr>
          <p:cNvPr id="186" name="Google Shape;186;p41"/>
          <p:cNvSpPr txBox="1"/>
          <p:nvPr>
            <p:ph idx="3" type="title"/>
          </p:nvPr>
        </p:nvSpPr>
        <p:spPr>
          <a:xfrm>
            <a:off x="1286775" y="3096175"/>
            <a:ext cx="2409600" cy="6294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4800"/>
              <a:buNone/>
              <a:defRPr sz="4800">
                <a:solidFill>
                  <a:schemeClr val="accent1"/>
                </a:solidFill>
              </a:defRPr>
            </a:lvl1pPr>
            <a:lvl2pPr lvl="1" algn="ctr">
              <a:lnSpc>
                <a:spcPct val="100000"/>
              </a:lnSpc>
              <a:spcBef>
                <a:spcPts val="0"/>
              </a:spcBef>
              <a:spcAft>
                <a:spcPts val="0"/>
              </a:spcAft>
              <a:buClr>
                <a:schemeClr val="accent1"/>
              </a:buClr>
              <a:buSzPts val="4800"/>
              <a:buNone/>
              <a:defRPr sz="4800">
                <a:solidFill>
                  <a:schemeClr val="accent1"/>
                </a:solidFill>
              </a:defRPr>
            </a:lvl2pPr>
            <a:lvl3pPr lvl="2" algn="ctr">
              <a:lnSpc>
                <a:spcPct val="100000"/>
              </a:lnSpc>
              <a:spcBef>
                <a:spcPts val="0"/>
              </a:spcBef>
              <a:spcAft>
                <a:spcPts val="0"/>
              </a:spcAft>
              <a:buClr>
                <a:schemeClr val="accent1"/>
              </a:buClr>
              <a:buSzPts val="4800"/>
              <a:buNone/>
              <a:defRPr sz="4800">
                <a:solidFill>
                  <a:schemeClr val="accent1"/>
                </a:solidFill>
              </a:defRPr>
            </a:lvl3pPr>
            <a:lvl4pPr lvl="3" algn="ctr">
              <a:lnSpc>
                <a:spcPct val="100000"/>
              </a:lnSpc>
              <a:spcBef>
                <a:spcPts val="0"/>
              </a:spcBef>
              <a:spcAft>
                <a:spcPts val="0"/>
              </a:spcAft>
              <a:buClr>
                <a:schemeClr val="accent1"/>
              </a:buClr>
              <a:buSzPts val="4800"/>
              <a:buNone/>
              <a:defRPr sz="4800">
                <a:solidFill>
                  <a:schemeClr val="accent1"/>
                </a:solidFill>
              </a:defRPr>
            </a:lvl4pPr>
            <a:lvl5pPr lvl="4" algn="ctr">
              <a:lnSpc>
                <a:spcPct val="100000"/>
              </a:lnSpc>
              <a:spcBef>
                <a:spcPts val="0"/>
              </a:spcBef>
              <a:spcAft>
                <a:spcPts val="0"/>
              </a:spcAft>
              <a:buClr>
                <a:schemeClr val="accent1"/>
              </a:buClr>
              <a:buSzPts val="4800"/>
              <a:buNone/>
              <a:defRPr sz="4800">
                <a:solidFill>
                  <a:schemeClr val="accent1"/>
                </a:solidFill>
              </a:defRPr>
            </a:lvl5pPr>
            <a:lvl6pPr lvl="5" algn="ctr">
              <a:lnSpc>
                <a:spcPct val="100000"/>
              </a:lnSpc>
              <a:spcBef>
                <a:spcPts val="0"/>
              </a:spcBef>
              <a:spcAft>
                <a:spcPts val="0"/>
              </a:spcAft>
              <a:buClr>
                <a:schemeClr val="accent1"/>
              </a:buClr>
              <a:buSzPts val="4800"/>
              <a:buNone/>
              <a:defRPr sz="4800">
                <a:solidFill>
                  <a:schemeClr val="accent1"/>
                </a:solidFill>
              </a:defRPr>
            </a:lvl6pPr>
            <a:lvl7pPr lvl="6" algn="ctr">
              <a:lnSpc>
                <a:spcPct val="100000"/>
              </a:lnSpc>
              <a:spcBef>
                <a:spcPts val="0"/>
              </a:spcBef>
              <a:spcAft>
                <a:spcPts val="0"/>
              </a:spcAft>
              <a:buClr>
                <a:schemeClr val="accent1"/>
              </a:buClr>
              <a:buSzPts val="4800"/>
              <a:buNone/>
              <a:defRPr sz="4800">
                <a:solidFill>
                  <a:schemeClr val="accent1"/>
                </a:solidFill>
              </a:defRPr>
            </a:lvl7pPr>
            <a:lvl8pPr lvl="7" algn="ctr">
              <a:lnSpc>
                <a:spcPct val="100000"/>
              </a:lnSpc>
              <a:spcBef>
                <a:spcPts val="0"/>
              </a:spcBef>
              <a:spcAft>
                <a:spcPts val="0"/>
              </a:spcAft>
              <a:buClr>
                <a:schemeClr val="accent1"/>
              </a:buClr>
              <a:buSzPts val="4800"/>
              <a:buNone/>
              <a:defRPr sz="4800">
                <a:solidFill>
                  <a:schemeClr val="accent1"/>
                </a:solidFill>
              </a:defRPr>
            </a:lvl8pPr>
            <a:lvl9pPr lvl="8" algn="ctr">
              <a:lnSpc>
                <a:spcPct val="100000"/>
              </a:lnSpc>
              <a:spcBef>
                <a:spcPts val="0"/>
              </a:spcBef>
              <a:spcAft>
                <a:spcPts val="0"/>
              </a:spcAft>
              <a:buClr>
                <a:schemeClr val="accent1"/>
              </a:buClr>
              <a:buSzPts val="4800"/>
              <a:buNone/>
              <a:defRPr sz="4800">
                <a:solidFill>
                  <a:schemeClr val="accent1"/>
                </a:solidFill>
              </a:defRPr>
            </a:lvl9pPr>
          </a:lstStyle>
          <a:p/>
        </p:txBody>
      </p:sp>
      <p:sp>
        <p:nvSpPr>
          <p:cNvPr id="187" name="Google Shape;187;p41"/>
          <p:cNvSpPr txBox="1"/>
          <p:nvPr>
            <p:ph idx="4" type="title"/>
          </p:nvPr>
        </p:nvSpPr>
        <p:spPr>
          <a:xfrm>
            <a:off x="4822700" y="3096175"/>
            <a:ext cx="2409600" cy="6294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4800"/>
              <a:buNone/>
              <a:defRPr sz="4800">
                <a:solidFill>
                  <a:schemeClr val="accent1"/>
                </a:solidFill>
              </a:defRPr>
            </a:lvl1pPr>
            <a:lvl2pPr lvl="1" algn="ctr">
              <a:lnSpc>
                <a:spcPct val="100000"/>
              </a:lnSpc>
              <a:spcBef>
                <a:spcPts val="0"/>
              </a:spcBef>
              <a:spcAft>
                <a:spcPts val="0"/>
              </a:spcAft>
              <a:buClr>
                <a:schemeClr val="accent1"/>
              </a:buClr>
              <a:buSzPts val="4800"/>
              <a:buNone/>
              <a:defRPr sz="4800">
                <a:solidFill>
                  <a:schemeClr val="accent1"/>
                </a:solidFill>
              </a:defRPr>
            </a:lvl2pPr>
            <a:lvl3pPr lvl="2" algn="ctr">
              <a:lnSpc>
                <a:spcPct val="100000"/>
              </a:lnSpc>
              <a:spcBef>
                <a:spcPts val="0"/>
              </a:spcBef>
              <a:spcAft>
                <a:spcPts val="0"/>
              </a:spcAft>
              <a:buClr>
                <a:schemeClr val="accent1"/>
              </a:buClr>
              <a:buSzPts val="4800"/>
              <a:buNone/>
              <a:defRPr sz="4800">
                <a:solidFill>
                  <a:schemeClr val="accent1"/>
                </a:solidFill>
              </a:defRPr>
            </a:lvl3pPr>
            <a:lvl4pPr lvl="3" algn="ctr">
              <a:lnSpc>
                <a:spcPct val="100000"/>
              </a:lnSpc>
              <a:spcBef>
                <a:spcPts val="0"/>
              </a:spcBef>
              <a:spcAft>
                <a:spcPts val="0"/>
              </a:spcAft>
              <a:buClr>
                <a:schemeClr val="accent1"/>
              </a:buClr>
              <a:buSzPts val="4800"/>
              <a:buNone/>
              <a:defRPr sz="4800">
                <a:solidFill>
                  <a:schemeClr val="accent1"/>
                </a:solidFill>
              </a:defRPr>
            </a:lvl4pPr>
            <a:lvl5pPr lvl="4" algn="ctr">
              <a:lnSpc>
                <a:spcPct val="100000"/>
              </a:lnSpc>
              <a:spcBef>
                <a:spcPts val="0"/>
              </a:spcBef>
              <a:spcAft>
                <a:spcPts val="0"/>
              </a:spcAft>
              <a:buClr>
                <a:schemeClr val="accent1"/>
              </a:buClr>
              <a:buSzPts val="4800"/>
              <a:buNone/>
              <a:defRPr sz="4800">
                <a:solidFill>
                  <a:schemeClr val="accent1"/>
                </a:solidFill>
              </a:defRPr>
            </a:lvl5pPr>
            <a:lvl6pPr lvl="5" algn="ctr">
              <a:lnSpc>
                <a:spcPct val="100000"/>
              </a:lnSpc>
              <a:spcBef>
                <a:spcPts val="0"/>
              </a:spcBef>
              <a:spcAft>
                <a:spcPts val="0"/>
              </a:spcAft>
              <a:buClr>
                <a:schemeClr val="accent1"/>
              </a:buClr>
              <a:buSzPts val="4800"/>
              <a:buNone/>
              <a:defRPr sz="4800">
                <a:solidFill>
                  <a:schemeClr val="accent1"/>
                </a:solidFill>
              </a:defRPr>
            </a:lvl6pPr>
            <a:lvl7pPr lvl="6" algn="ctr">
              <a:lnSpc>
                <a:spcPct val="100000"/>
              </a:lnSpc>
              <a:spcBef>
                <a:spcPts val="0"/>
              </a:spcBef>
              <a:spcAft>
                <a:spcPts val="0"/>
              </a:spcAft>
              <a:buClr>
                <a:schemeClr val="accent1"/>
              </a:buClr>
              <a:buSzPts val="4800"/>
              <a:buNone/>
              <a:defRPr sz="4800">
                <a:solidFill>
                  <a:schemeClr val="accent1"/>
                </a:solidFill>
              </a:defRPr>
            </a:lvl7pPr>
            <a:lvl8pPr lvl="7" algn="ctr">
              <a:lnSpc>
                <a:spcPct val="100000"/>
              </a:lnSpc>
              <a:spcBef>
                <a:spcPts val="0"/>
              </a:spcBef>
              <a:spcAft>
                <a:spcPts val="0"/>
              </a:spcAft>
              <a:buClr>
                <a:schemeClr val="accent1"/>
              </a:buClr>
              <a:buSzPts val="4800"/>
              <a:buNone/>
              <a:defRPr sz="4800">
                <a:solidFill>
                  <a:schemeClr val="accent1"/>
                </a:solidFill>
              </a:defRPr>
            </a:lvl8pPr>
            <a:lvl9pPr lvl="8" algn="ctr">
              <a:lnSpc>
                <a:spcPct val="100000"/>
              </a:lnSpc>
              <a:spcBef>
                <a:spcPts val="0"/>
              </a:spcBef>
              <a:spcAft>
                <a:spcPts val="0"/>
              </a:spcAft>
              <a:buClr>
                <a:schemeClr val="accent1"/>
              </a:buClr>
              <a:buSzPts val="4800"/>
              <a:buNone/>
              <a:defRPr sz="4800">
                <a:solidFill>
                  <a:schemeClr val="accent1"/>
                </a:solidFill>
              </a:defRPr>
            </a:lvl9pPr>
          </a:lstStyle>
          <a:p/>
        </p:txBody>
      </p:sp>
      <p:sp>
        <p:nvSpPr>
          <p:cNvPr id="188" name="Google Shape;188;p41"/>
          <p:cNvSpPr/>
          <p:nvPr/>
        </p:nvSpPr>
        <p:spPr>
          <a:xfrm>
            <a:off x="-6649400" y="12365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1"/>
          <p:cNvSpPr txBox="1"/>
          <p:nvPr>
            <p:ph idx="1" type="subTitle"/>
          </p:nvPr>
        </p:nvSpPr>
        <p:spPr>
          <a:xfrm>
            <a:off x="2865300" y="1986775"/>
            <a:ext cx="2788500" cy="5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90" name="Google Shape;190;p41"/>
          <p:cNvSpPr txBox="1"/>
          <p:nvPr>
            <p:ph idx="5" type="subTitle"/>
          </p:nvPr>
        </p:nvSpPr>
        <p:spPr>
          <a:xfrm>
            <a:off x="1097325" y="3757807"/>
            <a:ext cx="2788500" cy="5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91" name="Google Shape;191;p41"/>
          <p:cNvSpPr txBox="1"/>
          <p:nvPr>
            <p:ph idx="6" type="subTitle"/>
          </p:nvPr>
        </p:nvSpPr>
        <p:spPr>
          <a:xfrm>
            <a:off x="4633250" y="3757807"/>
            <a:ext cx="2788500" cy="5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BIG_NUMBER_1_1_2_1_1_2_2">
    <p:bg>
      <p:bgPr>
        <a:solidFill>
          <a:srgbClr val="FFFFFF"/>
        </a:solidFill>
      </p:bgPr>
    </p:bg>
    <p:spTree>
      <p:nvGrpSpPr>
        <p:cNvPr id="192" name="Shape 192"/>
        <p:cNvGrpSpPr/>
        <p:nvPr/>
      </p:nvGrpSpPr>
      <p:grpSpPr>
        <a:xfrm>
          <a:off x="0" y="0"/>
          <a:ext cx="0" cy="0"/>
          <a:chOff x="0" y="0"/>
          <a:chExt cx="0" cy="0"/>
        </a:xfrm>
      </p:grpSpPr>
      <p:sp>
        <p:nvSpPr>
          <p:cNvPr id="193" name="Google Shape;193;p42"/>
          <p:cNvSpPr txBox="1"/>
          <p:nvPr>
            <p:ph type="ctrTitle"/>
          </p:nvPr>
        </p:nvSpPr>
        <p:spPr>
          <a:xfrm flipH="1">
            <a:off x="810975" y="712525"/>
            <a:ext cx="2758500" cy="143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2400"/>
              <a:buNone/>
              <a:defRPr sz="2400">
                <a:solidFill>
                  <a:schemeClr val="accent4"/>
                </a:solidFill>
              </a:defRPr>
            </a:lvl1pPr>
            <a:lvl2pPr lvl="1" algn="l">
              <a:lnSpc>
                <a:spcPct val="100000"/>
              </a:lnSpc>
              <a:spcBef>
                <a:spcPts val="0"/>
              </a:spcBef>
              <a:spcAft>
                <a:spcPts val="0"/>
              </a:spcAft>
              <a:buClr>
                <a:schemeClr val="accent4"/>
              </a:buClr>
              <a:buSzPts val="2400"/>
              <a:buNone/>
              <a:defRPr sz="2400">
                <a:solidFill>
                  <a:schemeClr val="accent4"/>
                </a:solidFill>
              </a:defRPr>
            </a:lvl2pPr>
            <a:lvl3pPr lvl="2" algn="l">
              <a:lnSpc>
                <a:spcPct val="100000"/>
              </a:lnSpc>
              <a:spcBef>
                <a:spcPts val="0"/>
              </a:spcBef>
              <a:spcAft>
                <a:spcPts val="0"/>
              </a:spcAft>
              <a:buClr>
                <a:schemeClr val="accent4"/>
              </a:buClr>
              <a:buSzPts val="2400"/>
              <a:buNone/>
              <a:defRPr sz="2400">
                <a:solidFill>
                  <a:schemeClr val="accent4"/>
                </a:solidFill>
              </a:defRPr>
            </a:lvl3pPr>
            <a:lvl4pPr lvl="3" algn="l">
              <a:lnSpc>
                <a:spcPct val="100000"/>
              </a:lnSpc>
              <a:spcBef>
                <a:spcPts val="0"/>
              </a:spcBef>
              <a:spcAft>
                <a:spcPts val="0"/>
              </a:spcAft>
              <a:buClr>
                <a:schemeClr val="accent4"/>
              </a:buClr>
              <a:buSzPts val="2400"/>
              <a:buNone/>
              <a:defRPr sz="2400">
                <a:solidFill>
                  <a:schemeClr val="accent4"/>
                </a:solidFill>
              </a:defRPr>
            </a:lvl4pPr>
            <a:lvl5pPr lvl="4" algn="l">
              <a:lnSpc>
                <a:spcPct val="100000"/>
              </a:lnSpc>
              <a:spcBef>
                <a:spcPts val="0"/>
              </a:spcBef>
              <a:spcAft>
                <a:spcPts val="0"/>
              </a:spcAft>
              <a:buClr>
                <a:schemeClr val="accent4"/>
              </a:buClr>
              <a:buSzPts val="2400"/>
              <a:buNone/>
              <a:defRPr sz="2400">
                <a:solidFill>
                  <a:schemeClr val="accent4"/>
                </a:solidFill>
              </a:defRPr>
            </a:lvl5pPr>
            <a:lvl6pPr lvl="5" algn="l">
              <a:lnSpc>
                <a:spcPct val="100000"/>
              </a:lnSpc>
              <a:spcBef>
                <a:spcPts val="0"/>
              </a:spcBef>
              <a:spcAft>
                <a:spcPts val="0"/>
              </a:spcAft>
              <a:buClr>
                <a:schemeClr val="accent4"/>
              </a:buClr>
              <a:buSzPts val="2400"/>
              <a:buNone/>
              <a:defRPr sz="2400">
                <a:solidFill>
                  <a:schemeClr val="accent4"/>
                </a:solidFill>
              </a:defRPr>
            </a:lvl6pPr>
            <a:lvl7pPr lvl="6" algn="l">
              <a:lnSpc>
                <a:spcPct val="100000"/>
              </a:lnSpc>
              <a:spcBef>
                <a:spcPts val="0"/>
              </a:spcBef>
              <a:spcAft>
                <a:spcPts val="0"/>
              </a:spcAft>
              <a:buClr>
                <a:schemeClr val="accent4"/>
              </a:buClr>
              <a:buSzPts val="2400"/>
              <a:buNone/>
              <a:defRPr sz="2400">
                <a:solidFill>
                  <a:schemeClr val="accent4"/>
                </a:solidFill>
              </a:defRPr>
            </a:lvl7pPr>
            <a:lvl8pPr lvl="7" algn="l">
              <a:lnSpc>
                <a:spcPct val="100000"/>
              </a:lnSpc>
              <a:spcBef>
                <a:spcPts val="0"/>
              </a:spcBef>
              <a:spcAft>
                <a:spcPts val="0"/>
              </a:spcAft>
              <a:buClr>
                <a:schemeClr val="accent4"/>
              </a:buClr>
              <a:buSzPts val="2400"/>
              <a:buNone/>
              <a:defRPr sz="2400">
                <a:solidFill>
                  <a:schemeClr val="accent4"/>
                </a:solidFill>
              </a:defRPr>
            </a:lvl8pPr>
            <a:lvl9pPr lvl="8" algn="l">
              <a:lnSpc>
                <a:spcPct val="100000"/>
              </a:lnSpc>
              <a:spcBef>
                <a:spcPts val="0"/>
              </a:spcBef>
              <a:spcAft>
                <a:spcPts val="0"/>
              </a:spcAft>
              <a:buClr>
                <a:schemeClr val="accent4"/>
              </a:buClr>
              <a:buSzPts val="2400"/>
              <a:buNone/>
              <a:defRPr sz="2400">
                <a:solidFill>
                  <a:schemeClr val="accent4"/>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BIG_NUMBER_1_1_2_1_1_2">
    <p:bg>
      <p:bgPr>
        <a:solidFill>
          <a:schemeClr val="accent4"/>
        </a:solidFill>
      </p:bgPr>
    </p:bg>
    <p:spTree>
      <p:nvGrpSpPr>
        <p:cNvPr id="194" name="Shape 194"/>
        <p:cNvGrpSpPr/>
        <p:nvPr/>
      </p:nvGrpSpPr>
      <p:grpSpPr>
        <a:xfrm>
          <a:off x="0" y="0"/>
          <a:ext cx="0" cy="0"/>
          <a:chOff x="0" y="0"/>
          <a:chExt cx="0" cy="0"/>
        </a:xfrm>
      </p:grpSpPr>
      <p:sp>
        <p:nvSpPr>
          <p:cNvPr id="195" name="Google Shape;195;p43"/>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1_1_2_1">
    <p:bg>
      <p:bgPr>
        <a:solidFill>
          <a:schemeClr val="accent4"/>
        </a:solidFill>
      </p:bgPr>
    </p:bg>
    <p:spTree>
      <p:nvGrpSpPr>
        <p:cNvPr id="196" name="Shape 196"/>
        <p:cNvGrpSpPr/>
        <p:nvPr/>
      </p:nvGrpSpPr>
      <p:grpSpPr>
        <a:xfrm>
          <a:off x="0" y="0"/>
          <a:ext cx="0" cy="0"/>
          <a:chOff x="0" y="0"/>
          <a:chExt cx="0" cy="0"/>
        </a:xfrm>
      </p:grpSpPr>
      <p:sp>
        <p:nvSpPr>
          <p:cNvPr id="197" name="Google Shape;197;p44"/>
          <p:cNvSpPr/>
          <p:nvPr/>
        </p:nvSpPr>
        <p:spPr>
          <a:xfrm>
            <a:off x="841663" y="-700025"/>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4"/>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BIG_NUMBER_1_1_2_1_1_2_1_1">
    <p:bg>
      <p:bgPr>
        <a:solidFill>
          <a:schemeClr val="accent4"/>
        </a:solidFill>
      </p:bgPr>
    </p:bg>
    <p:spTree>
      <p:nvGrpSpPr>
        <p:cNvPr id="199" name="Shape 199"/>
        <p:cNvGrpSpPr/>
        <p:nvPr/>
      </p:nvGrpSpPr>
      <p:grpSpPr>
        <a:xfrm>
          <a:off x="0" y="0"/>
          <a:ext cx="0" cy="0"/>
          <a:chOff x="0" y="0"/>
          <a:chExt cx="0" cy="0"/>
        </a:xfrm>
      </p:grpSpPr>
      <p:sp>
        <p:nvSpPr>
          <p:cNvPr id="200" name="Google Shape;200;p45"/>
          <p:cNvSpPr/>
          <p:nvPr/>
        </p:nvSpPr>
        <p:spPr>
          <a:xfrm>
            <a:off x="-2128537" y="-623295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5"/>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202" name="Google Shape;202;p45"/>
          <p:cNvSpPr/>
          <p:nvPr/>
        </p:nvSpPr>
        <p:spPr>
          <a:xfrm>
            <a:off x="425113" y="275285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8"/>
          <p:cNvSpPr txBox="1"/>
          <p:nvPr>
            <p:ph type="title"/>
          </p:nvPr>
        </p:nvSpPr>
        <p:spPr>
          <a:xfrm>
            <a:off x="628650" y="273844"/>
            <a:ext cx="7886700" cy="508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18"/>
          <p:cNvSpPr txBox="1"/>
          <p:nvPr>
            <p:ph idx="10" type="dt"/>
          </p:nvPr>
        </p:nvSpPr>
        <p:spPr>
          <a:xfrm>
            <a:off x="3543300" y="48029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BIG_NUMBER_1_1_2_1_1_2_1_1_1">
    <p:bg>
      <p:bgPr>
        <a:solidFill>
          <a:schemeClr val="accent4"/>
        </a:solidFill>
      </p:bgPr>
    </p:bg>
    <p:spTree>
      <p:nvGrpSpPr>
        <p:cNvPr id="203" name="Shape 203"/>
        <p:cNvGrpSpPr/>
        <p:nvPr/>
      </p:nvGrpSpPr>
      <p:grpSpPr>
        <a:xfrm>
          <a:off x="0" y="0"/>
          <a:ext cx="0" cy="0"/>
          <a:chOff x="0" y="0"/>
          <a:chExt cx="0" cy="0"/>
        </a:xfrm>
      </p:grpSpPr>
      <p:sp>
        <p:nvSpPr>
          <p:cNvPr id="204" name="Google Shape;204;p46"/>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205" name="Google Shape;205;p46"/>
          <p:cNvSpPr/>
          <p:nvPr/>
        </p:nvSpPr>
        <p:spPr>
          <a:xfrm>
            <a:off x="-1829687" y="162975"/>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 COLUMNS 3">
  <p:cSld name="BIG_NUMBER_1_1_2_1_1_2_1_2">
    <p:bg>
      <p:bgPr>
        <a:solidFill>
          <a:schemeClr val="accent4"/>
        </a:solidFill>
      </p:bgPr>
    </p:bg>
    <p:spTree>
      <p:nvGrpSpPr>
        <p:cNvPr id="206" name="Shape 206"/>
        <p:cNvGrpSpPr/>
        <p:nvPr/>
      </p:nvGrpSpPr>
      <p:grpSpPr>
        <a:xfrm>
          <a:off x="0" y="0"/>
          <a:ext cx="0" cy="0"/>
          <a:chOff x="0" y="0"/>
          <a:chExt cx="0" cy="0"/>
        </a:xfrm>
      </p:grpSpPr>
      <p:sp>
        <p:nvSpPr>
          <p:cNvPr id="207" name="Google Shape;207;p47"/>
          <p:cNvSpPr/>
          <p:nvPr/>
        </p:nvSpPr>
        <p:spPr>
          <a:xfrm>
            <a:off x="833063" y="-248400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7"/>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209" name="Google Shape;209;p47"/>
          <p:cNvSpPr txBox="1"/>
          <p:nvPr>
            <p:ph idx="2" type="title"/>
          </p:nvPr>
        </p:nvSpPr>
        <p:spPr>
          <a:xfrm>
            <a:off x="4571050" y="1018050"/>
            <a:ext cx="2594100" cy="35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None/>
              <a:defRPr sz="14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210" name="Google Shape;210;p47"/>
          <p:cNvSpPr txBox="1"/>
          <p:nvPr>
            <p:ph idx="1" type="subTitle"/>
          </p:nvPr>
        </p:nvSpPr>
        <p:spPr>
          <a:xfrm>
            <a:off x="4571050" y="1375799"/>
            <a:ext cx="2594100" cy="50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1" name="Google Shape;211;p47"/>
          <p:cNvSpPr txBox="1"/>
          <p:nvPr>
            <p:ph idx="3" type="title"/>
          </p:nvPr>
        </p:nvSpPr>
        <p:spPr>
          <a:xfrm>
            <a:off x="4571050" y="2159450"/>
            <a:ext cx="2594100" cy="35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None/>
              <a:defRPr sz="14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212" name="Google Shape;212;p47"/>
          <p:cNvSpPr txBox="1"/>
          <p:nvPr>
            <p:ph idx="4" type="subTitle"/>
          </p:nvPr>
        </p:nvSpPr>
        <p:spPr>
          <a:xfrm>
            <a:off x="4571050" y="2497124"/>
            <a:ext cx="2594100" cy="50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3" name="Google Shape;213;p47"/>
          <p:cNvSpPr txBox="1"/>
          <p:nvPr>
            <p:ph idx="5" type="title"/>
          </p:nvPr>
        </p:nvSpPr>
        <p:spPr>
          <a:xfrm>
            <a:off x="4571050" y="3260701"/>
            <a:ext cx="2594100" cy="35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None/>
              <a:defRPr sz="14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214" name="Google Shape;214;p47"/>
          <p:cNvSpPr txBox="1"/>
          <p:nvPr>
            <p:ph idx="6" type="subTitle"/>
          </p:nvPr>
        </p:nvSpPr>
        <p:spPr>
          <a:xfrm>
            <a:off x="4571050" y="3618450"/>
            <a:ext cx="2594100" cy="50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1">
  <p:cSld name="BIG_NUMBER_1_1_2_1_4">
    <p:bg>
      <p:bgPr>
        <a:solidFill>
          <a:schemeClr val="accent4"/>
        </a:solidFill>
      </p:bgPr>
    </p:bg>
    <p:spTree>
      <p:nvGrpSpPr>
        <p:cNvPr id="215" name="Shape 215"/>
        <p:cNvGrpSpPr/>
        <p:nvPr/>
      </p:nvGrpSpPr>
      <p:grpSpPr>
        <a:xfrm>
          <a:off x="0" y="0"/>
          <a:ext cx="0" cy="0"/>
          <a:chOff x="0" y="0"/>
          <a:chExt cx="0" cy="0"/>
        </a:xfrm>
      </p:grpSpPr>
      <p:sp>
        <p:nvSpPr>
          <p:cNvPr id="216" name="Google Shape;216;p48"/>
          <p:cNvSpPr/>
          <p:nvPr/>
        </p:nvSpPr>
        <p:spPr>
          <a:xfrm>
            <a:off x="3430800" y="1236800"/>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8"/>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218" name="Google Shape;218;p48"/>
          <p:cNvSpPr txBox="1"/>
          <p:nvPr>
            <p:ph idx="1" type="body"/>
          </p:nvPr>
        </p:nvSpPr>
        <p:spPr>
          <a:xfrm>
            <a:off x="4154625" y="1724850"/>
            <a:ext cx="3336900" cy="1693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rgbClr val="FFFFFF"/>
              </a:buClr>
              <a:buSzPts val="1100"/>
              <a:buFont typeface="Roboto"/>
              <a:buChar char="●"/>
              <a:defRPr sz="1100">
                <a:solidFill>
                  <a:srgbClr val="FFFFFF"/>
                </a:solidFill>
                <a:latin typeface="Roboto"/>
                <a:ea typeface="Roboto"/>
                <a:cs typeface="Roboto"/>
                <a:sym typeface="Roboto"/>
              </a:defRPr>
            </a:lvl1pPr>
            <a:lvl2pPr indent="-298450" lvl="1" marL="914400" algn="l">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2pPr>
            <a:lvl3pPr indent="-298450" lvl="2" marL="1371600" algn="l">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3pPr>
            <a:lvl4pPr indent="-298450" lvl="3" marL="1828800" algn="l">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4pPr>
            <a:lvl5pPr indent="-298450" lvl="4" marL="2286000" algn="l">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5pPr>
            <a:lvl6pPr indent="-298450" lvl="5" marL="2743200" algn="l">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6pPr>
            <a:lvl7pPr indent="-298450" lvl="6" marL="3200400" algn="l">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7pPr>
            <a:lvl8pPr indent="-298450" lvl="7" marL="3657600" algn="l">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8pPr>
            <a:lvl9pPr indent="-298450" lvl="8" marL="4114800" algn="l">
              <a:lnSpc>
                <a:spcPct val="115000"/>
              </a:lnSpc>
              <a:spcBef>
                <a:spcPts val="1600"/>
              </a:spcBef>
              <a:spcAft>
                <a:spcPts val="1600"/>
              </a:spcAft>
              <a:buClr>
                <a:srgbClr val="FFFFFF"/>
              </a:buClr>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REDITS">
  <p:cSld name="BIG_NUMBER_1_1_1_1_1">
    <p:bg>
      <p:bgPr>
        <a:solidFill>
          <a:schemeClr val="accent4"/>
        </a:solidFill>
      </p:bgPr>
    </p:bg>
    <p:spTree>
      <p:nvGrpSpPr>
        <p:cNvPr id="219" name="Shape 219"/>
        <p:cNvGrpSpPr/>
        <p:nvPr/>
      </p:nvGrpSpPr>
      <p:grpSpPr>
        <a:xfrm>
          <a:off x="0" y="0"/>
          <a:ext cx="0" cy="0"/>
          <a:chOff x="0" y="0"/>
          <a:chExt cx="0" cy="0"/>
        </a:xfrm>
      </p:grpSpPr>
      <p:sp>
        <p:nvSpPr>
          <p:cNvPr id="220" name="Google Shape;220;p49"/>
          <p:cNvSpPr txBox="1"/>
          <p:nvPr>
            <p:ph type="title"/>
          </p:nvPr>
        </p:nvSpPr>
        <p:spPr>
          <a:xfrm>
            <a:off x="3212700" y="2176598"/>
            <a:ext cx="2718600" cy="29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4800"/>
              <a:buNone/>
              <a:defRPr sz="4800">
                <a:solidFill>
                  <a:schemeClr val="accent1"/>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21" name="Google Shape;221;p49"/>
          <p:cNvSpPr txBox="1"/>
          <p:nvPr>
            <p:ph idx="1" type="subTitle"/>
          </p:nvPr>
        </p:nvSpPr>
        <p:spPr>
          <a:xfrm>
            <a:off x="1779033" y="3660351"/>
            <a:ext cx="2595300" cy="69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2pPr>
            <a:lvl3pPr lvl="2"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3pPr>
            <a:lvl4pPr lvl="3"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4pPr>
            <a:lvl5pPr lvl="4"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5pPr>
            <a:lvl6pPr lvl="5"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6pPr>
            <a:lvl7pPr lvl="6"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7pPr>
            <a:lvl8pPr lvl="7"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8pPr>
            <a:lvl9pPr lvl="8"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9pPr>
          </a:lstStyle>
          <a:p/>
        </p:txBody>
      </p:sp>
      <p:sp>
        <p:nvSpPr>
          <p:cNvPr id="222" name="Google Shape;222;p49"/>
          <p:cNvSpPr txBox="1"/>
          <p:nvPr/>
        </p:nvSpPr>
        <p:spPr>
          <a:xfrm>
            <a:off x="4772734" y="3660351"/>
            <a:ext cx="2718600" cy="178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0" i="0" lang="en-US" sz="900" u="none" cap="none" strike="noStrike">
                <a:solidFill>
                  <a:srgbClr val="FFFFFF"/>
                </a:solidFill>
                <a:latin typeface="Roboto"/>
                <a:ea typeface="Roboto"/>
                <a:cs typeface="Roboto"/>
                <a:sym typeface="Roboto"/>
              </a:rPr>
              <a:t>CREDITS: This presentation template was created by </a:t>
            </a:r>
            <a:r>
              <a:rPr b="0" i="0" lang="en-US" sz="900" u="none" cap="none" strike="noStrike">
                <a:solidFill>
                  <a:srgbClr val="FFFFFF"/>
                </a:solidFill>
                <a:uFill>
                  <a:noFill/>
                </a:uFill>
                <a:latin typeface="Roboto"/>
                <a:ea typeface="Roboto"/>
                <a:cs typeface="Roboto"/>
                <a:sym typeface="Roboto"/>
                <a:hlinkClick r:id="rId2">
                  <a:extLst>
                    <a:ext uri="{A12FA001-AC4F-418D-AE19-62706E023703}">
                      <ahyp:hlinkClr val="tx"/>
                    </a:ext>
                  </a:extLst>
                </a:hlinkClick>
              </a:rPr>
              <a:t>Slidesgo</a:t>
            </a:r>
            <a:r>
              <a:rPr b="0" i="0" lang="en-US" sz="900" u="none" cap="none" strike="noStrike">
                <a:solidFill>
                  <a:srgbClr val="FFFFFF"/>
                </a:solidFill>
                <a:latin typeface="Roboto"/>
                <a:ea typeface="Roboto"/>
                <a:cs typeface="Roboto"/>
                <a:sym typeface="Roboto"/>
              </a:rPr>
              <a:t>, including icons by </a:t>
            </a:r>
            <a:r>
              <a:rPr b="0" i="0" lang="en-US" sz="900" u="none" cap="none" strike="noStrike">
                <a:solidFill>
                  <a:srgbClr val="FFFFFF"/>
                </a:solidFill>
                <a:uFill>
                  <a:noFill/>
                </a:uFill>
                <a:latin typeface="Roboto"/>
                <a:ea typeface="Roboto"/>
                <a:cs typeface="Roboto"/>
                <a:sym typeface="Roboto"/>
                <a:hlinkClick r:id="rId3">
                  <a:extLst>
                    <a:ext uri="{A12FA001-AC4F-418D-AE19-62706E023703}">
                      <ahyp:hlinkClr val="tx"/>
                    </a:ext>
                  </a:extLst>
                </a:hlinkClick>
              </a:rPr>
              <a:t>Flaticon</a:t>
            </a:r>
            <a:r>
              <a:rPr b="0" i="0" lang="en-US" sz="900" u="none" cap="none" strike="noStrike">
                <a:solidFill>
                  <a:srgbClr val="FFFFFF"/>
                </a:solidFill>
                <a:latin typeface="Roboto"/>
                <a:ea typeface="Roboto"/>
                <a:cs typeface="Roboto"/>
                <a:sym typeface="Roboto"/>
              </a:rPr>
              <a:t>, and infographics &amp; images by </a:t>
            </a:r>
            <a:r>
              <a:rPr b="0" i="0" lang="en-US" sz="900" u="none" cap="none" strike="noStrike">
                <a:solidFill>
                  <a:srgbClr val="FFFFFF"/>
                </a:solidFill>
                <a:uFill>
                  <a:noFill/>
                </a:uFill>
                <a:latin typeface="Roboto"/>
                <a:ea typeface="Roboto"/>
                <a:cs typeface="Roboto"/>
                <a:sym typeface="Roboto"/>
                <a:hlinkClick r:id="rId4">
                  <a:extLst>
                    <a:ext uri="{A12FA001-AC4F-418D-AE19-62706E023703}">
                      <ahyp:hlinkClr val="tx"/>
                    </a:ext>
                  </a:extLst>
                </a:hlinkClick>
              </a:rPr>
              <a:t>Freepik</a:t>
            </a:r>
            <a:r>
              <a:rPr b="0" i="0" lang="en-US" sz="900" u="none" cap="none" strike="noStrike">
                <a:solidFill>
                  <a:srgbClr val="FFFFFF"/>
                </a:solidFill>
                <a:latin typeface="Roboto"/>
                <a:ea typeface="Roboto"/>
                <a:cs typeface="Roboto"/>
                <a:sym typeface="Roboto"/>
              </a:rPr>
              <a:t>. </a:t>
            </a:r>
            <a:endParaRPr b="0" i="0" sz="9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2">
  <p:cSld name="BIG_NUMBER_1_1_2_1_4_1_1">
    <p:bg>
      <p:bgPr>
        <a:solidFill>
          <a:schemeClr val="accent4"/>
        </a:solidFill>
      </p:bgPr>
    </p:bg>
    <p:spTree>
      <p:nvGrpSpPr>
        <p:cNvPr id="223" name="Shape 223"/>
        <p:cNvGrpSpPr/>
        <p:nvPr/>
      </p:nvGrpSpPr>
      <p:grpSpPr>
        <a:xfrm>
          <a:off x="0" y="0"/>
          <a:ext cx="0" cy="0"/>
          <a:chOff x="0" y="0"/>
          <a:chExt cx="0" cy="0"/>
        </a:xfrm>
      </p:grpSpPr>
      <p:sp>
        <p:nvSpPr>
          <p:cNvPr id="224" name="Google Shape;224;p50"/>
          <p:cNvSpPr/>
          <p:nvPr/>
        </p:nvSpPr>
        <p:spPr>
          <a:xfrm>
            <a:off x="-3532850" y="928925"/>
            <a:ext cx="8543100" cy="8543100"/>
          </a:xfrm>
          <a:prstGeom prst="diamond">
            <a:avLst/>
          </a:prstGeom>
          <a:solidFill>
            <a:srgbClr val="CFE2F3">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0"/>
          <p:cNvSpPr txBox="1"/>
          <p:nvPr>
            <p:ph type="ctrTitle"/>
          </p:nvPr>
        </p:nvSpPr>
        <p:spPr>
          <a:xfrm rot="-5400000">
            <a:off x="6374850" y="2460750"/>
            <a:ext cx="4334100" cy="22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226" name="Google Shape;226;p50"/>
          <p:cNvSpPr txBox="1"/>
          <p:nvPr>
            <p:ph idx="1" type="body"/>
          </p:nvPr>
        </p:nvSpPr>
        <p:spPr>
          <a:xfrm>
            <a:off x="1228275" y="1169250"/>
            <a:ext cx="2975700" cy="2957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indent="-292100" lvl="1" marL="9144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2pPr>
            <a:lvl3pPr indent="-292100" lvl="2" marL="13716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3pPr>
            <a:lvl4pPr indent="-292100" lvl="3" marL="18288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indent="-292100" lvl="4" marL="22860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5pPr>
            <a:lvl6pPr indent="-292100" lvl="5" marL="27432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6pPr>
            <a:lvl7pPr indent="-292100" lvl="6" marL="32004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indent="-292100" lvl="7" marL="36576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8pPr>
            <a:lvl9pPr indent="-292100" lvl="8" marL="4114800" algn="l">
              <a:lnSpc>
                <a:spcPct val="115000"/>
              </a:lnSpc>
              <a:spcBef>
                <a:spcPts val="1600"/>
              </a:spcBef>
              <a:spcAft>
                <a:spcPts val="1600"/>
              </a:spcAft>
              <a:buClr>
                <a:srgbClr val="FFFFFF"/>
              </a:buClr>
              <a:buSzPts val="1000"/>
              <a:buFont typeface="Roboto"/>
              <a:buChar char="■"/>
              <a:defRPr sz="1000">
                <a:solidFill>
                  <a:srgbClr val="FFFFFF"/>
                </a:solidFill>
                <a:latin typeface="Roboto"/>
                <a:ea typeface="Roboto"/>
                <a:cs typeface="Roboto"/>
                <a:sym typeface="Roboto"/>
              </a:defRPr>
            </a:lvl9pPr>
          </a:lstStyle>
          <a:p/>
        </p:txBody>
      </p:sp>
      <p:sp>
        <p:nvSpPr>
          <p:cNvPr id="227" name="Google Shape;227;p50"/>
          <p:cNvSpPr txBox="1"/>
          <p:nvPr>
            <p:ph idx="2" type="body"/>
          </p:nvPr>
        </p:nvSpPr>
        <p:spPr>
          <a:xfrm>
            <a:off x="4365552" y="1169250"/>
            <a:ext cx="2975700" cy="2957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indent="-292100" lvl="1" marL="9144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2pPr>
            <a:lvl3pPr indent="-292100" lvl="2" marL="13716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3pPr>
            <a:lvl4pPr indent="-292100" lvl="3" marL="18288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indent="-292100" lvl="4" marL="22860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5pPr>
            <a:lvl6pPr indent="-292100" lvl="5" marL="27432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6pPr>
            <a:lvl7pPr indent="-292100" lvl="6" marL="32004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indent="-292100" lvl="7" marL="3657600" algn="l">
              <a:lnSpc>
                <a:spcPct val="115000"/>
              </a:lnSpc>
              <a:spcBef>
                <a:spcPts val="1600"/>
              </a:spcBef>
              <a:spcAft>
                <a:spcPts val="0"/>
              </a:spcAft>
              <a:buClr>
                <a:srgbClr val="FFFFFF"/>
              </a:buClr>
              <a:buSzPts val="1000"/>
              <a:buFont typeface="Roboto"/>
              <a:buChar char="○"/>
              <a:defRPr sz="1000">
                <a:solidFill>
                  <a:srgbClr val="FFFFFF"/>
                </a:solidFill>
                <a:latin typeface="Roboto"/>
                <a:ea typeface="Roboto"/>
                <a:cs typeface="Roboto"/>
                <a:sym typeface="Roboto"/>
              </a:defRPr>
            </a:lvl8pPr>
            <a:lvl9pPr indent="-292100" lvl="8" marL="4114800" algn="l">
              <a:lnSpc>
                <a:spcPct val="115000"/>
              </a:lnSpc>
              <a:spcBef>
                <a:spcPts val="1600"/>
              </a:spcBef>
              <a:spcAft>
                <a:spcPts val="1600"/>
              </a:spcAft>
              <a:buClr>
                <a:srgbClr val="FFFFFF"/>
              </a:buClr>
              <a:buSzPts val="1000"/>
              <a:buFont typeface="Roboto"/>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8" name="Shape 228"/>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229" name="Shape 2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
  <p:cSld name="Master">
    <p:spTree>
      <p:nvGrpSpPr>
        <p:cNvPr id="28" name="Shape 28"/>
        <p:cNvGrpSpPr/>
        <p:nvPr/>
      </p:nvGrpSpPr>
      <p:grpSpPr>
        <a:xfrm>
          <a:off x="0" y="0"/>
          <a:ext cx="0" cy="0"/>
          <a:chOff x="0" y="0"/>
          <a:chExt cx="0" cy="0"/>
        </a:xfrm>
      </p:grpSpPr>
      <p:sp>
        <p:nvSpPr>
          <p:cNvPr id="29" name="Google Shape;29;p19"/>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0"/>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002060"/>
              </a:buClr>
              <a:buSzPts val="4500"/>
              <a:buFont typeface="Calibri"/>
              <a:buNone/>
              <a:defRPr sz="4500">
                <a:solidFill>
                  <a:srgbClr val="00206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2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800"/>
              <a:buNone/>
              <a:defRPr sz="1800">
                <a:solidFill>
                  <a:srgbClr val="002060"/>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3" name="Google Shape;33;p20"/>
          <p:cNvSpPr txBox="1"/>
          <p:nvPr>
            <p:ph idx="10" type="dt"/>
          </p:nvPr>
        </p:nvSpPr>
        <p:spPr>
          <a:xfrm>
            <a:off x="628650" y="4750536"/>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 name="Google Shape;34;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1"/>
          <p:cNvSpPr txBox="1"/>
          <p:nvPr>
            <p:ph type="title"/>
          </p:nvPr>
        </p:nvSpPr>
        <p:spPr>
          <a:xfrm>
            <a:off x="628650" y="273844"/>
            <a:ext cx="7886700" cy="476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2900"/>
              <a:buFont typeface="Calibri"/>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 name="Google Shape;39;p2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21"/>
          <p:cNvSpPr txBox="1"/>
          <p:nvPr>
            <p:ph idx="10" type="dt"/>
          </p:nvPr>
        </p:nvSpPr>
        <p:spPr>
          <a:xfrm>
            <a:off x="3543300" y="48029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1" name="Google Shape;41;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2" name="Google Shape;42;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2"/>
          <p:cNvSpPr txBox="1"/>
          <p:nvPr>
            <p:ph type="title"/>
          </p:nvPr>
        </p:nvSpPr>
        <p:spPr>
          <a:xfrm>
            <a:off x="629841" y="273844"/>
            <a:ext cx="7886700" cy="497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2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800"/>
              <a:buNone/>
              <a:defRPr b="1" sz="1800"/>
            </a:lvl1pPr>
            <a:lvl2pPr indent="-228600" lvl="1" marL="914400" algn="l">
              <a:lnSpc>
                <a:spcPct val="90000"/>
              </a:lnSpc>
              <a:spcBef>
                <a:spcPts val="400"/>
              </a:spcBef>
              <a:spcAft>
                <a:spcPts val="0"/>
              </a:spcAft>
              <a:buClr>
                <a:srgbClr val="002060"/>
              </a:buClr>
              <a:buSzPts val="1500"/>
              <a:buNone/>
              <a:defRPr b="1" sz="1500"/>
            </a:lvl2pPr>
            <a:lvl3pPr indent="-228600" lvl="2" marL="1371600" algn="l">
              <a:lnSpc>
                <a:spcPct val="90000"/>
              </a:lnSpc>
              <a:spcBef>
                <a:spcPts val="400"/>
              </a:spcBef>
              <a:spcAft>
                <a:spcPts val="0"/>
              </a:spcAft>
              <a:buClr>
                <a:srgbClr val="002060"/>
              </a:buClr>
              <a:buSzPts val="1400"/>
              <a:buNone/>
              <a:defRPr b="1" sz="1400"/>
            </a:lvl3pPr>
            <a:lvl4pPr indent="-228600" lvl="3" marL="1828800" algn="l">
              <a:lnSpc>
                <a:spcPct val="90000"/>
              </a:lnSpc>
              <a:spcBef>
                <a:spcPts val="400"/>
              </a:spcBef>
              <a:spcAft>
                <a:spcPts val="0"/>
              </a:spcAft>
              <a:buClr>
                <a:srgbClr val="002060"/>
              </a:buClr>
              <a:buSzPts val="1200"/>
              <a:buNone/>
              <a:defRPr b="1" sz="1200"/>
            </a:lvl4pPr>
            <a:lvl5pPr indent="-228600" lvl="4" marL="2286000" algn="l">
              <a:lnSpc>
                <a:spcPct val="90000"/>
              </a:lnSpc>
              <a:spcBef>
                <a:spcPts val="400"/>
              </a:spcBef>
              <a:spcAft>
                <a:spcPts val="0"/>
              </a:spcAft>
              <a:buClr>
                <a:srgbClr val="002060"/>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6" name="Google Shape;46;p22"/>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rgbClr val="002060"/>
              </a:buClr>
              <a:buSzPts val="1400"/>
              <a:buChar char="•"/>
              <a:defRPr/>
            </a:lvl1pPr>
            <a:lvl2pPr indent="-317500" lvl="1" marL="914400" algn="l">
              <a:lnSpc>
                <a:spcPct val="90000"/>
              </a:lnSpc>
              <a:spcBef>
                <a:spcPts val="400"/>
              </a:spcBef>
              <a:spcAft>
                <a:spcPts val="0"/>
              </a:spcAft>
              <a:buClr>
                <a:srgbClr val="002060"/>
              </a:buClr>
              <a:buSzPts val="1400"/>
              <a:buChar char="•"/>
              <a:defRPr/>
            </a:lvl2pPr>
            <a:lvl3pPr indent="-317500" lvl="2" marL="1371600" algn="l">
              <a:lnSpc>
                <a:spcPct val="90000"/>
              </a:lnSpc>
              <a:spcBef>
                <a:spcPts val="400"/>
              </a:spcBef>
              <a:spcAft>
                <a:spcPts val="0"/>
              </a:spcAft>
              <a:buClr>
                <a:srgbClr val="002060"/>
              </a:buClr>
              <a:buSzPts val="1400"/>
              <a:buChar char="•"/>
              <a:defRPr/>
            </a:lvl3pPr>
            <a:lvl4pPr indent="-317500" lvl="3" marL="1828800" algn="l">
              <a:lnSpc>
                <a:spcPct val="90000"/>
              </a:lnSpc>
              <a:spcBef>
                <a:spcPts val="400"/>
              </a:spcBef>
              <a:spcAft>
                <a:spcPts val="0"/>
              </a:spcAft>
              <a:buClr>
                <a:srgbClr val="002060"/>
              </a:buClr>
              <a:buSzPts val="1400"/>
              <a:buChar char="•"/>
              <a:defRPr/>
            </a:lvl4pPr>
            <a:lvl5pPr indent="-317500" lvl="4" marL="2286000" algn="l">
              <a:lnSpc>
                <a:spcPct val="90000"/>
              </a:lnSpc>
              <a:spcBef>
                <a:spcPts val="400"/>
              </a:spcBef>
              <a:spcAft>
                <a:spcPts val="0"/>
              </a:spcAft>
              <a:buClr>
                <a:srgbClr val="00206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2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800"/>
              <a:buNone/>
              <a:defRPr b="1" sz="1800"/>
            </a:lvl1pPr>
            <a:lvl2pPr indent="-228600" lvl="1" marL="914400" algn="l">
              <a:lnSpc>
                <a:spcPct val="90000"/>
              </a:lnSpc>
              <a:spcBef>
                <a:spcPts val="400"/>
              </a:spcBef>
              <a:spcAft>
                <a:spcPts val="0"/>
              </a:spcAft>
              <a:buClr>
                <a:srgbClr val="002060"/>
              </a:buClr>
              <a:buSzPts val="1500"/>
              <a:buNone/>
              <a:defRPr b="1" sz="1500"/>
            </a:lvl2pPr>
            <a:lvl3pPr indent="-228600" lvl="2" marL="1371600" algn="l">
              <a:lnSpc>
                <a:spcPct val="90000"/>
              </a:lnSpc>
              <a:spcBef>
                <a:spcPts val="400"/>
              </a:spcBef>
              <a:spcAft>
                <a:spcPts val="0"/>
              </a:spcAft>
              <a:buClr>
                <a:srgbClr val="002060"/>
              </a:buClr>
              <a:buSzPts val="1400"/>
              <a:buNone/>
              <a:defRPr b="1" sz="1400"/>
            </a:lvl3pPr>
            <a:lvl4pPr indent="-228600" lvl="3" marL="1828800" algn="l">
              <a:lnSpc>
                <a:spcPct val="90000"/>
              </a:lnSpc>
              <a:spcBef>
                <a:spcPts val="400"/>
              </a:spcBef>
              <a:spcAft>
                <a:spcPts val="0"/>
              </a:spcAft>
              <a:buClr>
                <a:srgbClr val="002060"/>
              </a:buClr>
              <a:buSzPts val="1200"/>
              <a:buNone/>
              <a:defRPr b="1" sz="1200"/>
            </a:lvl4pPr>
            <a:lvl5pPr indent="-228600" lvl="4" marL="2286000" algn="l">
              <a:lnSpc>
                <a:spcPct val="90000"/>
              </a:lnSpc>
              <a:spcBef>
                <a:spcPts val="400"/>
              </a:spcBef>
              <a:spcAft>
                <a:spcPts val="0"/>
              </a:spcAft>
              <a:buClr>
                <a:srgbClr val="002060"/>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8" name="Google Shape;48;p22"/>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rgbClr val="002060"/>
              </a:buClr>
              <a:buSzPts val="1400"/>
              <a:buChar char="•"/>
              <a:defRPr/>
            </a:lvl1pPr>
            <a:lvl2pPr indent="-317500" lvl="1" marL="914400" algn="l">
              <a:lnSpc>
                <a:spcPct val="90000"/>
              </a:lnSpc>
              <a:spcBef>
                <a:spcPts val="400"/>
              </a:spcBef>
              <a:spcAft>
                <a:spcPts val="0"/>
              </a:spcAft>
              <a:buClr>
                <a:srgbClr val="002060"/>
              </a:buClr>
              <a:buSzPts val="1400"/>
              <a:buChar char="•"/>
              <a:defRPr/>
            </a:lvl2pPr>
            <a:lvl3pPr indent="-317500" lvl="2" marL="1371600" algn="l">
              <a:lnSpc>
                <a:spcPct val="90000"/>
              </a:lnSpc>
              <a:spcBef>
                <a:spcPts val="400"/>
              </a:spcBef>
              <a:spcAft>
                <a:spcPts val="0"/>
              </a:spcAft>
              <a:buClr>
                <a:srgbClr val="002060"/>
              </a:buClr>
              <a:buSzPts val="1400"/>
              <a:buChar char="•"/>
              <a:defRPr/>
            </a:lvl3pPr>
            <a:lvl4pPr indent="-317500" lvl="3" marL="1828800" algn="l">
              <a:lnSpc>
                <a:spcPct val="90000"/>
              </a:lnSpc>
              <a:spcBef>
                <a:spcPts val="400"/>
              </a:spcBef>
              <a:spcAft>
                <a:spcPts val="0"/>
              </a:spcAft>
              <a:buClr>
                <a:srgbClr val="002060"/>
              </a:buClr>
              <a:buSzPts val="1400"/>
              <a:buChar char="•"/>
              <a:defRPr/>
            </a:lvl4pPr>
            <a:lvl5pPr indent="-317500" lvl="4" marL="2286000" algn="l">
              <a:lnSpc>
                <a:spcPct val="90000"/>
              </a:lnSpc>
              <a:spcBef>
                <a:spcPts val="400"/>
              </a:spcBef>
              <a:spcAft>
                <a:spcPts val="0"/>
              </a:spcAft>
              <a:buClr>
                <a:srgbClr val="00206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9" name="Google Shape;49;p22"/>
          <p:cNvSpPr txBox="1"/>
          <p:nvPr>
            <p:ph idx="10" type="dt"/>
          </p:nvPr>
        </p:nvSpPr>
        <p:spPr>
          <a:xfrm>
            <a:off x="3543300" y="48029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Google Shape;5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3"/>
          <p:cNvSpPr txBox="1"/>
          <p:nvPr>
            <p:ph idx="10" type="dt"/>
          </p:nvPr>
        </p:nvSpPr>
        <p:spPr>
          <a:xfrm>
            <a:off x="3543300" y="48029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2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rgbClr val="002060"/>
              </a:buClr>
              <a:buSzPts val="2400"/>
              <a:buChar char="•"/>
              <a:defRPr sz="2400"/>
            </a:lvl1pPr>
            <a:lvl2pPr indent="-361950" lvl="1" marL="914400" algn="l">
              <a:lnSpc>
                <a:spcPct val="90000"/>
              </a:lnSpc>
              <a:spcBef>
                <a:spcPts val="400"/>
              </a:spcBef>
              <a:spcAft>
                <a:spcPts val="0"/>
              </a:spcAft>
              <a:buClr>
                <a:srgbClr val="002060"/>
              </a:buClr>
              <a:buSzPts val="2100"/>
              <a:buChar char="•"/>
              <a:defRPr sz="2100"/>
            </a:lvl2pPr>
            <a:lvl3pPr indent="-342900" lvl="2" marL="1371600" algn="l">
              <a:lnSpc>
                <a:spcPct val="90000"/>
              </a:lnSpc>
              <a:spcBef>
                <a:spcPts val="400"/>
              </a:spcBef>
              <a:spcAft>
                <a:spcPts val="0"/>
              </a:spcAft>
              <a:buClr>
                <a:srgbClr val="002060"/>
              </a:buClr>
              <a:buSzPts val="1800"/>
              <a:buChar char="•"/>
              <a:defRPr sz="1800"/>
            </a:lvl3pPr>
            <a:lvl4pPr indent="-323850" lvl="3" marL="1828800" algn="l">
              <a:lnSpc>
                <a:spcPct val="90000"/>
              </a:lnSpc>
              <a:spcBef>
                <a:spcPts val="400"/>
              </a:spcBef>
              <a:spcAft>
                <a:spcPts val="0"/>
              </a:spcAft>
              <a:buClr>
                <a:srgbClr val="002060"/>
              </a:buClr>
              <a:buSzPts val="1500"/>
              <a:buChar char="•"/>
              <a:defRPr sz="1500"/>
            </a:lvl4pPr>
            <a:lvl5pPr indent="-323850" lvl="4" marL="2286000" algn="l">
              <a:lnSpc>
                <a:spcPct val="90000"/>
              </a:lnSpc>
              <a:spcBef>
                <a:spcPts val="400"/>
              </a:spcBef>
              <a:spcAft>
                <a:spcPts val="0"/>
              </a:spcAft>
              <a:buClr>
                <a:srgbClr val="002060"/>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9" name="Google Shape;59;p2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200"/>
              <a:buNone/>
              <a:defRPr sz="1200"/>
            </a:lvl1pPr>
            <a:lvl2pPr indent="-228600" lvl="1" marL="914400" algn="l">
              <a:lnSpc>
                <a:spcPct val="90000"/>
              </a:lnSpc>
              <a:spcBef>
                <a:spcPts val="400"/>
              </a:spcBef>
              <a:spcAft>
                <a:spcPts val="0"/>
              </a:spcAft>
              <a:buClr>
                <a:srgbClr val="002060"/>
              </a:buClr>
              <a:buSzPts val="1100"/>
              <a:buNone/>
              <a:defRPr sz="1100"/>
            </a:lvl2pPr>
            <a:lvl3pPr indent="-228600" lvl="2" marL="1371600" algn="l">
              <a:lnSpc>
                <a:spcPct val="90000"/>
              </a:lnSpc>
              <a:spcBef>
                <a:spcPts val="400"/>
              </a:spcBef>
              <a:spcAft>
                <a:spcPts val="0"/>
              </a:spcAft>
              <a:buClr>
                <a:srgbClr val="002060"/>
              </a:buClr>
              <a:buSzPts val="900"/>
              <a:buNone/>
              <a:defRPr sz="900"/>
            </a:lvl3pPr>
            <a:lvl4pPr indent="-228600" lvl="3" marL="1828800" algn="l">
              <a:lnSpc>
                <a:spcPct val="90000"/>
              </a:lnSpc>
              <a:spcBef>
                <a:spcPts val="400"/>
              </a:spcBef>
              <a:spcAft>
                <a:spcPts val="0"/>
              </a:spcAft>
              <a:buClr>
                <a:srgbClr val="002060"/>
              </a:buClr>
              <a:buSzPts val="800"/>
              <a:buNone/>
              <a:defRPr sz="800"/>
            </a:lvl4pPr>
            <a:lvl5pPr indent="-228600" lvl="4" marL="2286000" algn="l">
              <a:lnSpc>
                <a:spcPct val="90000"/>
              </a:lnSpc>
              <a:spcBef>
                <a:spcPts val="400"/>
              </a:spcBef>
              <a:spcAft>
                <a:spcPts val="0"/>
              </a:spcAft>
              <a:buClr>
                <a:srgbClr val="002060"/>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0" name="Google Shape;60;p24"/>
          <p:cNvSpPr txBox="1"/>
          <p:nvPr>
            <p:ph idx="10" type="dt"/>
          </p:nvPr>
        </p:nvSpPr>
        <p:spPr>
          <a:xfrm>
            <a:off x="3543300" y="48029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1" name="Google Shape;61;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5"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628650" y="273844"/>
            <a:ext cx="7886700" cy="5085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900"/>
              <a:buFont typeface="Calibri"/>
              <a:buNone/>
              <a:defRPr b="0" i="0" sz="2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628650" y="1095375"/>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rgbClr val="002060"/>
              </a:buClr>
              <a:buSzPts val="2100"/>
              <a:buFont typeface="Arial"/>
              <a:buChar char="•"/>
              <a:defRPr b="0" i="0" sz="2100" u="none" cap="none" strike="noStrike">
                <a:solidFill>
                  <a:srgbClr val="002060"/>
                </a:solidFill>
                <a:latin typeface="Calibri"/>
                <a:ea typeface="Calibri"/>
                <a:cs typeface="Calibri"/>
                <a:sym typeface="Calibri"/>
              </a:defRPr>
            </a:lvl1pPr>
            <a:lvl2pPr indent="-342900" lvl="1" marL="914400" marR="0" rtl="0" algn="l">
              <a:lnSpc>
                <a:spcPct val="90000"/>
              </a:lnSpc>
              <a:spcBef>
                <a:spcPts val="400"/>
              </a:spcBef>
              <a:spcAft>
                <a:spcPts val="0"/>
              </a:spcAft>
              <a:buClr>
                <a:srgbClr val="002060"/>
              </a:buClr>
              <a:buSzPts val="1800"/>
              <a:buFont typeface="Arial"/>
              <a:buChar char="•"/>
              <a:defRPr b="0" i="0" sz="1800" u="none" cap="none" strike="noStrike">
                <a:solidFill>
                  <a:srgbClr val="002060"/>
                </a:solidFill>
                <a:latin typeface="Calibri"/>
                <a:ea typeface="Calibri"/>
                <a:cs typeface="Calibri"/>
                <a:sym typeface="Calibri"/>
              </a:defRPr>
            </a:lvl2pPr>
            <a:lvl3pPr indent="-323850" lvl="2" marL="1371600" marR="0" rtl="0" algn="l">
              <a:lnSpc>
                <a:spcPct val="90000"/>
              </a:lnSpc>
              <a:spcBef>
                <a:spcPts val="400"/>
              </a:spcBef>
              <a:spcAft>
                <a:spcPts val="0"/>
              </a:spcAft>
              <a:buClr>
                <a:srgbClr val="002060"/>
              </a:buClr>
              <a:buSzPts val="1500"/>
              <a:buFont typeface="Arial"/>
              <a:buChar char="•"/>
              <a:defRPr b="0" i="0" sz="1500" u="none" cap="none" strike="noStrike">
                <a:solidFill>
                  <a:srgbClr val="002060"/>
                </a:solidFill>
                <a:latin typeface="Calibri"/>
                <a:ea typeface="Calibri"/>
                <a:cs typeface="Calibri"/>
                <a:sym typeface="Calibri"/>
              </a:defRPr>
            </a:lvl3pPr>
            <a:lvl4pPr indent="-317500" lvl="3" marL="1828800" marR="0" rtl="0" algn="l">
              <a:lnSpc>
                <a:spcPct val="90000"/>
              </a:lnSpc>
              <a:spcBef>
                <a:spcPts val="400"/>
              </a:spcBef>
              <a:spcAft>
                <a:spcPts val="0"/>
              </a:spcAft>
              <a:buClr>
                <a:srgbClr val="002060"/>
              </a:buClr>
              <a:buSzPts val="1400"/>
              <a:buFont typeface="Arial"/>
              <a:buChar char="•"/>
              <a:defRPr b="0" i="0" sz="1400" u="none" cap="none" strike="noStrike">
                <a:solidFill>
                  <a:srgbClr val="002060"/>
                </a:solidFill>
                <a:latin typeface="Calibri"/>
                <a:ea typeface="Calibri"/>
                <a:cs typeface="Calibri"/>
                <a:sym typeface="Calibri"/>
              </a:defRPr>
            </a:lvl4pPr>
            <a:lvl5pPr indent="-317500" lvl="4" marL="2286000" marR="0" rtl="0" algn="l">
              <a:lnSpc>
                <a:spcPct val="90000"/>
              </a:lnSpc>
              <a:spcBef>
                <a:spcPts val="400"/>
              </a:spcBef>
              <a:spcAft>
                <a:spcPts val="0"/>
              </a:spcAft>
              <a:buClr>
                <a:srgbClr val="002060"/>
              </a:buClr>
              <a:buSzPts val="1400"/>
              <a:buFont typeface="Arial"/>
              <a:buChar char="•"/>
              <a:defRPr b="0" i="0" sz="1400" u="none" cap="none" strike="noStrike">
                <a:solidFill>
                  <a:srgbClr val="00206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15"/>
          <p:cNvSpPr txBox="1"/>
          <p:nvPr/>
        </p:nvSpPr>
        <p:spPr>
          <a:xfrm>
            <a:off x="1221100" y="4731575"/>
            <a:ext cx="1663500" cy="3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434343"/>
                </a:solidFill>
                <a:latin typeface="Lato Light"/>
                <a:ea typeface="Lato Light"/>
                <a:cs typeface="Lato Light"/>
                <a:sym typeface="Lato Light"/>
              </a:rPr>
              <a:t>Confidential Document</a:t>
            </a:r>
            <a:endParaRPr b="0" i="0" sz="1000" u="none" cap="none" strike="noStrike">
              <a:solidFill>
                <a:srgbClr val="434343"/>
              </a:solidFill>
              <a:latin typeface="Lato Light"/>
              <a:ea typeface="Lato Light"/>
              <a:cs typeface="Lato Light"/>
              <a:sym typeface="Lato Light"/>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7" name="Shape 77"/>
        <p:cNvGrpSpPr/>
        <p:nvPr/>
      </p:nvGrpSpPr>
      <p:grpSpPr>
        <a:xfrm>
          <a:off x="0" y="0"/>
          <a:ext cx="0" cy="0"/>
          <a:chOff x="0" y="0"/>
          <a:chExt cx="0" cy="0"/>
        </a:xfrm>
      </p:grpSpPr>
      <p:sp>
        <p:nvSpPr>
          <p:cNvPr id="78" name="Google Shape;7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Bree Serif"/>
              <a:buNone/>
              <a:defRPr b="0" i="0" sz="2800" u="none" cap="none" strike="noStrike">
                <a:solidFill>
                  <a:srgbClr val="000000"/>
                </a:solidFill>
                <a:latin typeface="Bree Serif"/>
                <a:ea typeface="Bree Serif"/>
                <a:cs typeface="Bree Serif"/>
                <a:sym typeface="Bree Serif"/>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9" name="Google Shape;79;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Roboto Light"/>
              <a:buChar char="●"/>
              <a:defRPr b="0" i="0" sz="1800" u="none" cap="none" strike="noStrike">
                <a:solidFill>
                  <a:srgbClr val="000000"/>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000000"/>
              </a:buClr>
              <a:buSzPts val="1400"/>
              <a:buFont typeface="Roboto Light"/>
              <a:buChar char="○"/>
              <a:defRPr b="0" i="0" sz="1400" u="none" cap="none" strike="noStrike">
                <a:solidFill>
                  <a:srgbClr val="000000"/>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000000"/>
              </a:buClr>
              <a:buSzPts val="1400"/>
              <a:buFont typeface="Roboto Light"/>
              <a:buChar char="■"/>
              <a:defRPr b="0" i="0" sz="1400" u="none" cap="none" strike="noStrike">
                <a:solidFill>
                  <a:srgbClr val="000000"/>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000000"/>
              </a:buClr>
              <a:buSzPts val="1400"/>
              <a:buFont typeface="Roboto Light"/>
              <a:buChar char="●"/>
              <a:defRPr b="0" i="0" sz="1400" u="none" cap="none" strike="noStrike">
                <a:solidFill>
                  <a:srgbClr val="000000"/>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000000"/>
              </a:buClr>
              <a:buSzPts val="1400"/>
              <a:buFont typeface="Roboto Light"/>
              <a:buChar char="○"/>
              <a:defRPr b="0" i="0" sz="1400" u="none" cap="none" strike="noStrike">
                <a:solidFill>
                  <a:srgbClr val="000000"/>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000000"/>
              </a:buClr>
              <a:buSzPts val="1400"/>
              <a:buFont typeface="Roboto Light"/>
              <a:buChar char="■"/>
              <a:defRPr b="0" i="0" sz="1400" u="none" cap="none" strike="noStrike">
                <a:solidFill>
                  <a:srgbClr val="000000"/>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000000"/>
              </a:buClr>
              <a:buSzPts val="1400"/>
              <a:buFont typeface="Roboto Light"/>
              <a:buChar char="●"/>
              <a:defRPr b="0" i="0" sz="1400" u="none" cap="none" strike="noStrike">
                <a:solidFill>
                  <a:srgbClr val="000000"/>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000000"/>
              </a:buClr>
              <a:buSzPts val="1400"/>
              <a:buFont typeface="Roboto Light"/>
              <a:buChar char="○"/>
              <a:defRPr b="0" i="0" sz="1400" u="none" cap="none" strike="noStrike">
                <a:solidFill>
                  <a:srgbClr val="000000"/>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000000"/>
              </a:buClr>
              <a:buSzPts val="1400"/>
              <a:buFont typeface="Roboto Light"/>
              <a:buChar char="■"/>
              <a:defRPr b="0" i="0" sz="1400" u="none" cap="none" strike="noStrike">
                <a:solidFill>
                  <a:srgbClr val="000000"/>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2.jpg"/><Relationship Id="rId5"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1.jpg"/><Relationship Id="rId5"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12.jp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060"/>
            </a:gs>
            <a:gs pos="85000">
              <a:srgbClr val="2F5496"/>
            </a:gs>
            <a:gs pos="91000">
              <a:srgbClr val="3864B2"/>
            </a:gs>
            <a:gs pos="97000">
              <a:srgbClr val="2C4E8C"/>
            </a:gs>
            <a:gs pos="100000">
              <a:srgbClr val="2C4E8C"/>
            </a:gs>
          </a:gsLst>
          <a:path path="circle">
            <a:fillToRect l="100%" t="100%"/>
          </a:path>
          <a:tileRect b="-100%" r="-100%"/>
        </a:gradFill>
      </p:bgPr>
    </p:bg>
    <p:spTree>
      <p:nvGrpSpPr>
        <p:cNvPr id="233" name="Shape 233"/>
        <p:cNvGrpSpPr/>
        <p:nvPr/>
      </p:nvGrpSpPr>
      <p:grpSpPr>
        <a:xfrm>
          <a:off x="0" y="0"/>
          <a:ext cx="0" cy="0"/>
          <a:chOff x="0" y="0"/>
          <a:chExt cx="0" cy="0"/>
        </a:xfrm>
      </p:grpSpPr>
      <p:sp>
        <p:nvSpPr>
          <p:cNvPr id="234" name="Google Shape;234;p1"/>
          <p:cNvSpPr txBox="1"/>
          <p:nvPr>
            <p:ph type="ctrTitle"/>
          </p:nvPr>
        </p:nvSpPr>
        <p:spPr>
          <a:xfrm>
            <a:off x="644700" y="1676400"/>
            <a:ext cx="7854600" cy="1790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4500"/>
              <a:buFont typeface="Calibri"/>
              <a:buNone/>
            </a:pPr>
            <a:r>
              <a:rPr b="1" lang="en-US" sz="3800">
                <a:latin typeface="Arial"/>
                <a:ea typeface="Arial"/>
                <a:cs typeface="Arial"/>
                <a:sym typeface="Arial"/>
              </a:rPr>
              <a:t>CHÚ CHIM XANH</a:t>
            </a:r>
            <a:br>
              <a:rPr b="1" lang="en-US" sz="7200">
                <a:latin typeface="Arial"/>
                <a:ea typeface="Arial"/>
                <a:cs typeface="Arial"/>
                <a:sym typeface="Arial"/>
              </a:rPr>
            </a:br>
            <a:r>
              <a:rPr b="1" lang="en-US" sz="7200">
                <a:latin typeface="Arial"/>
                <a:ea typeface="Arial"/>
                <a:cs typeface="Arial"/>
                <a:sym typeface="Arial"/>
              </a:rPr>
              <a:t>DUOLINGO</a:t>
            </a:r>
            <a:br>
              <a:rPr b="1" lang="en-US" sz="3800">
                <a:latin typeface="Arial"/>
                <a:ea typeface="Arial"/>
                <a:cs typeface="Arial"/>
                <a:sym typeface="Arial"/>
              </a:rPr>
            </a:br>
            <a:r>
              <a:rPr b="1" lang="en-US" sz="3800">
                <a:latin typeface="Arial"/>
                <a:ea typeface="Arial"/>
                <a:cs typeface="Arial"/>
                <a:sym typeface="Arial"/>
              </a:rPr>
              <a:t>VÀ NHỮNG NGƯỜI BẠN</a:t>
            </a:r>
            <a:endParaRPr b="1" sz="3800">
              <a:latin typeface="Arial"/>
              <a:ea typeface="Arial"/>
              <a:cs typeface="Arial"/>
              <a:sym typeface="Arial"/>
            </a:endParaRPr>
          </a:p>
        </p:txBody>
      </p:sp>
      <p:sp>
        <p:nvSpPr>
          <p:cNvPr id="235" name="Google Shape;235;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36" name="Google Shape;236;p1"/>
          <p:cNvSpPr txBox="1"/>
          <p:nvPr>
            <p:ph type="ctrTitle"/>
          </p:nvPr>
        </p:nvSpPr>
        <p:spPr>
          <a:xfrm>
            <a:off x="6457950" y="4199500"/>
            <a:ext cx="2118900" cy="567900"/>
          </a:xfrm>
          <a:prstGeom prst="rect">
            <a:avLst/>
          </a:prstGeom>
          <a:noFill/>
          <a:ln>
            <a:noFill/>
          </a:ln>
        </p:spPr>
        <p:txBody>
          <a:bodyPr anchorCtr="0" anchor="b" bIns="34275" lIns="68575" spcFirstLastPara="1" rIns="68575" wrap="square" tIns="34275">
            <a:noAutofit/>
          </a:bodyPr>
          <a:lstStyle/>
          <a:p>
            <a:pPr indent="0" lvl="0" marL="0" rtl="0" algn="r">
              <a:lnSpc>
                <a:spcPct val="90000"/>
              </a:lnSpc>
              <a:spcBef>
                <a:spcPts val="0"/>
              </a:spcBef>
              <a:spcAft>
                <a:spcPts val="0"/>
              </a:spcAft>
              <a:buClr>
                <a:schemeClr val="lt1"/>
              </a:buClr>
              <a:buSzPts val="4500"/>
              <a:buFont typeface="Calibri"/>
              <a:buNone/>
            </a:pPr>
            <a:r>
              <a:rPr lang="en-US" sz="1200"/>
              <a:t>Tấn Lực – Vĩ Phong – Khoa Học</a:t>
            </a:r>
            <a:br>
              <a:rPr lang="en-US" sz="1200"/>
            </a:b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25" name="Google Shape;325;p10"/>
          <p:cNvSpPr txBox="1"/>
          <p:nvPr>
            <p:ph type="title"/>
          </p:nvPr>
        </p:nvSpPr>
        <p:spPr>
          <a:xfrm>
            <a:off x="632850" y="306776"/>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Context – Ngữ cảnh Vật Lý</a:t>
            </a:r>
            <a:endParaRPr b="1" sz="1600">
              <a:latin typeface="Lato"/>
              <a:ea typeface="Lato"/>
              <a:cs typeface="Lato"/>
              <a:sym typeface="Lato"/>
            </a:endParaRPr>
          </a:p>
        </p:txBody>
      </p:sp>
      <p:sp>
        <p:nvSpPr>
          <p:cNvPr id="326" name="Google Shape;326;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27" name="Google Shape;327;p10"/>
          <p:cNvSpPr txBox="1"/>
          <p:nvPr/>
        </p:nvSpPr>
        <p:spPr>
          <a:xfrm>
            <a:off x="937650" y="959200"/>
            <a:ext cx="4205100" cy="332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pic>
        <p:nvPicPr>
          <p:cNvPr id="328" name="Google Shape;328;p10"/>
          <p:cNvPicPr preferRelativeResize="0"/>
          <p:nvPr/>
        </p:nvPicPr>
        <p:blipFill rotWithShape="1">
          <a:blip r:embed="rId3">
            <a:alphaModFix/>
          </a:blip>
          <a:srcRect b="5964" l="0" r="0" t="0"/>
          <a:stretch/>
        </p:blipFill>
        <p:spPr>
          <a:xfrm>
            <a:off x="5413874" y="829173"/>
            <a:ext cx="1878076" cy="3938090"/>
          </a:xfrm>
          <a:prstGeom prst="rect">
            <a:avLst/>
          </a:prstGeom>
          <a:noFill/>
          <a:ln>
            <a:noFill/>
          </a:ln>
          <a:effectLst>
            <a:outerShdw blurRad="292100" rotWithShape="0" algn="tl" dir="2700000" dist="139700">
              <a:srgbClr val="333333">
                <a:alpha val="64705"/>
              </a:srgbClr>
            </a:outerShdw>
          </a:effectLst>
        </p:spPr>
      </p:pic>
      <p:pic>
        <p:nvPicPr>
          <p:cNvPr id="329" name="Google Shape;329;p10"/>
          <p:cNvPicPr preferRelativeResize="0"/>
          <p:nvPr/>
        </p:nvPicPr>
        <p:blipFill rotWithShape="1">
          <a:blip r:embed="rId3">
            <a:alphaModFix/>
          </a:blip>
          <a:srcRect b="14093" l="0" r="0" t="75979"/>
          <a:stretch/>
        </p:blipFill>
        <p:spPr>
          <a:xfrm>
            <a:off x="1508755" y="3454121"/>
            <a:ext cx="3596119" cy="796159"/>
          </a:xfrm>
          <a:prstGeom prst="rect">
            <a:avLst/>
          </a:prstGeom>
          <a:noFill/>
          <a:ln>
            <a:noFill/>
          </a:ln>
          <a:effectLst>
            <a:outerShdw blurRad="292100" rotWithShape="0" algn="tl" dir="2700000" dist="139700">
              <a:srgbClr val="333333">
                <a:alpha val="64705"/>
              </a:srgbClr>
            </a:outerShdw>
          </a:effectLst>
        </p:spPr>
      </p:pic>
      <p:sp>
        <p:nvSpPr>
          <p:cNvPr id="330" name="Google Shape;330;p10"/>
          <p:cNvSpPr txBox="1"/>
          <p:nvPr/>
        </p:nvSpPr>
        <p:spPr>
          <a:xfrm>
            <a:off x="1508755" y="1670585"/>
            <a:ext cx="326346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Dành cho người học đang ở nơi ồn ào, Doulingo cho phép bỏ qua bài học bằng nút “Can’t speak now”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36" name="Google Shape;336;p11"/>
          <p:cNvSpPr txBox="1"/>
          <p:nvPr>
            <p:ph type="title"/>
          </p:nvPr>
        </p:nvSpPr>
        <p:spPr>
          <a:xfrm>
            <a:off x="632850" y="306776"/>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Context – Ngữ cảnh Xã hội</a:t>
            </a:r>
            <a:endParaRPr b="1" sz="1600">
              <a:latin typeface="Lato"/>
              <a:ea typeface="Lato"/>
              <a:cs typeface="Lato"/>
              <a:sym typeface="Lato"/>
            </a:endParaRPr>
          </a:p>
        </p:txBody>
      </p:sp>
      <p:sp>
        <p:nvSpPr>
          <p:cNvPr id="337" name="Google Shape;337;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38" name="Google Shape;338;p11"/>
          <p:cNvSpPr txBox="1"/>
          <p:nvPr/>
        </p:nvSpPr>
        <p:spPr>
          <a:xfrm>
            <a:off x="413095" y="1778212"/>
            <a:ext cx="3922422"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Lato"/>
                <a:ea typeface="Lato"/>
                <a:cs typeface="Lato"/>
                <a:sym typeface="Lato"/>
              </a:rPr>
              <a:t>Ngày nay nhiều người dung Doulingo vì nó tổng hợp các kiến thức từ các khoá học cũng như sách giáo khoa sau đó biến những phương pháp học khô khan thành những phương pháp học vui nhộn và sáng tạo cho người học</a:t>
            </a:r>
            <a:endParaRPr b="0" i="0" sz="1400" u="none" cap="none" strike="noStrike">
              <a:solidFill>
                <a:srgbClr val="000000"/>
              </a:solidFill>
              <a:latin typeface="Lato"/>
              <a:ea typeface="Lato"/>
              <a:cs typeface="Lato"/>
              <a:sym typeface="Lato"/>
            </a:endParaRPr>
          </a:p>
        </p:txBody>
      </p:sp>
      <p:pic>
        <p:nvPicPr>
          <p:cNvPr descr="Download Duolingo Logo in SVG, EPS or PNG File Format" id="339" name="Google Shape;339;p11"/>
          <p:cNvPicPr preferRelativeResize="0"/>
          <p:nvPr/>
        </p:nvPicPr>
        <p:blipFill rotWithShape="1">
          <a:blip r:embed="rId3">
            <a:alphaModFix/>
          </a:blip>
          <a:srcRect b="0" l="0" r="0" t="0"/>
          <a:stretch/>
        </p:blipFill>
        <p:spPr>
          <a:xfrm>
            <a:off x="4416982" y="1457675"/>
            <a:ext cx="3958285" cy="2980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45" name="Google Shape;345;p12"/>
          <p:cNvSpPr txBox="1"/>
          <p:nvPr>
            <p:ph type="title"/>
          </p:nvPr>
        </p:nvSpPr>
        <p:spPr>
          <a:xfrm>
            <a:off x="632850" y="306776"/>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Technology – Hệ điều hành</a:t>
            </a:r>
            <a:endParaRPr b="1" sz="1600">
              <a:latin typeface="Lato"/>
              <a:ea typeface="Lato"/>
              <a:cs typeface="Lato"/>
              <a:sym typeface="Lato"/>
            </a:endParaRPr>
          </a:p>
        </p:txBody>
      </p:sp>
      <p:sp>
        <p:nvSpPr>
          <p:cNvPr id="346" name="Google Shape;346;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47" name="Google Shape;347;p12"/>
          <p:cNvSpPr txBox="1"/>
          <p:nvPr/>
        </p:nvSpPr>
        <p:spPr>
          <a:xfrm>
            <a:off x="1773331" y="3367724"/>
            <a:ext cx="8094900" cy="332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000000"/>
                </a:solidFill>
                <a:latin typeface="Lato"/>
                <a:ea typeface="Lato"/>
                <a:cs typeface="Lato"/>
                <a:sym typeface="Lato"/>
              </a:rPr>
              <a:t>Window Phone         		    IOS</a:t>
            </a:r>
            <a:r>
              <a:rPr lang="en-US" sz="1300">
                <a:latin typeface="Lato"/>
                <a:ea typeface="Lato"/>
                <a:cs typeface="Lato"/>
                <a:sym typeface="Lato"/>
              </a:rPr>
              <a:t>				</a:t>
            </a:r>
            <a:r>
              <a:rPr b="0" i="0" lang="en-US" sz="1300" u="none" cap="none" strike="noStrike">
                <a:solidFill>
                  <a:srgbClr val="000000"/>
                </a:solidFill>
                <a:latin typeface="Lato"/>
                <a:ea typeface="Lato"/>
                <a:cs typeface="Lato"/>
                <a:sym typeface="Lato"/>
              </a:rPr>
              <a:t>Android		         </a:t>
            </a:r>
            <a:endParaRPr b="0" i="0" sz="1300" u="none" cap="none" strike="noStrike">
              <a:solidFill>
                <a:srgbClr val="000000"/>
              </a:solidFill>
              <a:latin typeface="Lato"/>
              <a:ea typeface="Lato"/>
              <a:cs typeface="Lato"/>
              <a:sym typeface="Lato"/>
            </a:endParaRPr>
          </a:p>
        </p:txBody>
      </p:sp>
      <p:pic>
        <p:nvPicPr>
          <p:cNvPr descr="What is Windows?" id="348" name="Google Shape;348;p12"/>
          <p:cNvPicPr preferRelativeResize="0"/>
          <p:nvPr/>
        </p:nvPicPr>
        <p:blipFill rotWithShape="1">
          <a:blip r:embed="rId3">
            <a:alphaModFix/>
          </a:blip>
          <a:srcRect b="0" l="0" r="0" t="0"/>
          <a:stretch/>
        </p:blipFill>
        <p:spPr>
          <a:xfrm>
            <a:off x="1492716" y="1447053"/>
            <a:ext cx="1572282" cy="1572282"/>
          </a:xfrm>
          <a:prstGeom prst="rect">
            <a:avLst/>
          </a:prstGeom>
          <a:noFill/>
          <a:ln>
            <a:noFill/>
          </a:ln>
        </p:spPr>
      </p:pic>
      <p:pic>
        <p:nvPicPr>
          <p:cNvPr descr="Vì sao hệ điều hành iOS chỉ độc quyền trên các sản phẩm của Apple? |  WhiteHat.vn" id="349" name="Google Shape;349;p12"/>
          <p:cNvPicPr preferRelativeResize="0"/>
          <p:nvPr/>
        </p:nvPicPr>
        <p:blipFill rotWithShape="1">
          <a:blip r:embed="rId4">
            <a:alphaModFix/>
          </a:blip>
          <a:srcRect b="0" l="-295" r="54012" t="0"/>
          <a:stretch/>
        </p:blipFill>
        <p:spPr>
          <a:xfrm>
            <a:off x="3565938" y="1447053"/>
            <a:ext cx="1572284" cy="1572283"/>
          </a:xfrm>
          <a:prstGeom prst="rect">
            <a:avLst/>
          </a:prstGeom>
          <a:noFill/>
          <a:ln>
            <a:noFill/>
          </a:ln>
        </p:spPr>
      </p:pic>
      <p:pic>
        <p:nvPicPr>
          <p:cNvPr descr="Các Thành Phần Cơ Bản Trong Android Là Gì?" id="350" name="Google Shape;350;p12"/>
          <p:cNvPicPr preferRelativeResize="0"/>
          <p:nvPr/>
        </p:nvPicPr>
        <p:blipFill rotWithShape="1">
          <a:blip r:embed="rId5">
            <a:alphaModFix/>
          </a:blip>
          <a:srcRect b="0" l="0" r="0" t="0"/>
          <a:stretch/>
        </p:blipFill>
        <p:spPr>
          <a:xfrm>
            <a:off x="5639161" y="1443679"/>
            <a:ext cx="1572282" cy="15756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56" name="Google Shape;356;p13"/>
          <p:cNvSpPr txBox="1"/>
          <p:nvPr>
            <p:ph type="title"/>
          </p:nvPr>
        </p:nvSpPr>
        <p:spPr>
          <a:xfrm>
            <a:off x="632850" y="306776"/>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Technology – Thiết bị </a:t>
            </a:r>
            <a:endParaRPr b="1" sz="1600">
              <a:latin typeface="Lato"/>
              <a:ea typeface="Lato"/>
              <a:cs typeface="Lato"/>
              <a:sym typeface="Lato"/>
            </a:endParaRPr>
          </a:p>
        </p:txBody>
      </p:sp>
      <p:sp>
        <p:nvSpPr>
          <p:cNvPr id="357" name="Google Shape;35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58" name="Google Shape;358;p13"/>
          <p:cNvSpPr txBox="1"/>
          <p:nvPr/>
        </p:nvSpPr>
        <p:spPr>
          <a:xfrm>
            <a:off x="937650" y="959200"/>
            <a:ext cx="4205100" cy="332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pic>
        <p:nvPicPr>
          <p:cNvPr descr="TOP 15] Laptop Mỏng Nhẹ Dưới 20 Triệu Xuất Sắc Nhất (2021)" id="359" name="Google Shape;359;p13"/>
          <p:cNvPicPr preferRelativeResize="0"/>
          <p:nvPr/>
        </p:nvPicPr>
        <p:blipFill rotWithShape="1">
          <a:blip r:embed="rId3">
            <a:alphaModFix/>
          </a:blip>
          <a:srcRect b="0" l="0" r="0" t="0"/>
          <a:stretch/>
        </p:blipFill>
        <p:spPr>
          <a:xfrm>
            <a:off x="1208047" y="763021"/>
            <a:ext cx="6998303" cy="39385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65" name="Google Shape;365;p14"/>
          <p:cNvSpPr txBox="1"/>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
        <p:nvSpPr>
          <p:cNvPr id="366" name="Google Shape;366;p14"/>
          <p:cNvSpPr txBox="1"/>
          <p:nvPr>
            <p:ph idx="1" type="subTitle"/>
          </p:nvPr>
        </p:nvSpPr>
        <p:spPr>
          <a:xfrm>
            <a:off x="1143000" y="2053523"/>
            <a:ext cx="6858000" cy="674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SzPts val="1800"/>
              <a:buNone/>
            </a:pPr>
            <a:r>
              <a:rPr b="1" lang="en-US" sz="3200">
                <a:latin typeface="Lato"/>
                <a:ea typeface="Lato"/>
                <a:cs typeface="Lato"/>
                <a:sym typeface="Lato"/>
              </a:rPr>
              <a:t>THANK YOU</a:t>
            </a:r>
            <a:endParaRPr b="1" sz="3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42" name="Google Shape;242;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43" name="Google Shape;243;p2"/>
          <p:cNvSpPr txBox="1"/>
          <p:nvPr>
            <p:ph type="title"/>
          </p:nvPr>
        </p:nvSpPr>
        <p:spPr>
          <a:xfrm>
            <a:off x="739775" y="287650"/>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800">
                <a:latin typeface="Lato"/>
                <a:ea typeface="Lato"/>
                <a:cs typeface="Lato"/>
                <a:sym typeface="Lato"/>
              </a:rPr>
              <a:t>TABLE OF CONTENTS</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49" name="Google Shape;249;p3"/>
          <p:cNvSpPr txBox="1"/>
          <p:nvPr>
            <p:ph type="title"/>
          </p:nvPr>
        </p:nvSpPr>
        <p:spPr>
          <a:xfrm>
            <a:off x="632850" y="306777"/>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PEOPLE – Nhân tố xã hội</a:t>
            </a:r>
            <a:endParaRPr b="1" sz="1600">
              <a:latin typeface="Lato"/>
              <a:ea typeface="Lato"/>
              <a:cs typeface="Lato"/>
              <a:sym typeface="Lato"/>
            </a:endParaRPr>
          </a:p>
        </p:txBody>
      </p:sp>
      <p:sp>
        <p:nvSpPr>
          <p:cNvPr id="250" name="Google Shape;250;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51" name="Google Shape;251;p3"/>
          <p:cNvSpPr txBox="1"/>
          <p:nvPr/>
        </p:nvSpPr>
        <p:spPr>
          <a:xfrm>
            <a:off x="937650" y="959200"/>
            <a:ext cx="4205100" cy="332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pic>
        <p:nvPicPr>
          <p:cNvPr descr="Những con số nói về ngôn ngữ trên thế giới" id="252" name="Google Shape;252;p3"/>
          <p:cNvPicPr preferRelativeResize="0"/>
          <p:nvPr/>
        </p:nvPicPr>
        <p:blipFill rotWithShape="1">
          <a:blip r:embed="rId3">
            <a:alphaModFix/>
          </a:blip>
          <a:srcRect b="0" l="0" r="0" t="0"/>
          <a:stretch/>
        </p:blipFill>
        <p:spPr>
          <a:xfrm>
            <a:off x="395122" y="891079"/>
            <a:ext cx="4995087" cy="3751865"/>
          </a:xfrm>
          <a:prstGeom prst="rect">
            <a:avLst/>
          </a:prstGeom>
          <a:noFill/>
          <a:ln>
            <a:noFill/>
          </a:ln>
        </p:spPr>
      </p:pic>
      <p:sp>
        <p:nvSpPr>
          <p:cNvPr id="253" name="Google Shape;253;p3"/>
          <p:cNvSpPr txBox="1"/>
          <p:nvPr/>
        </p:nvSpPr>
        <p:spPr>
          <a:xfrm>
            <a:off x="5390209" y="2338695"/>
            <a:ext cx="285825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Lato"/>
                <a:ea typeface="Lato"/>
                <a:cs typeface="Lato"/>
                <a:sym typeface="Lato"/>
              </a:rPr>
              <a:t>Ngày nay, nhiều người có nhu cầu học ngoại ngữ. Đối với với lứa tuổi dưới trẻ em, trung niên và thanh niên, Doulingo là một ứng dụng khá tốt trong việc đó</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59" name="Google Shape;259;p4"/>
          <p:cNvSpPr txBox="1"/>
          <p:nvPr>
            <p:ph type="title"/>
          </p:nvPr>
        </p:nvSpPr>
        <p:spPr>
          <a:xfrm>
            <a:off x="632850" y="306776"/>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PEOPLE – Nhận thức và hành vi</a:t>
            </a:r>
            <a:endParaRPr b="1" sz="1600">
              <a:latin typeface="Lato"/>
              <a:ea typeface="Lato"/>
              <a:cs typeface="Lato"/>
              <a:sym typeface="Lato"/>
            </a:endParaRPr>
          </a:p>
        </p:txBody>
      </p:sp>
      <p:sp>
        <p:nvSpPr>
          <p:cNvPr id="260" name="Google Shape;260;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61" name="Google Shape;261;p4"/>
          <p:cNvSpPr txBox="1"/>
          <p:nvPr/>
        </p:nvSpPr>
        <p:spPr>
          <a:xfrm>
            <a:off x="937650" y="959200"/>
            <a:ext cx="4205100" cy="332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pic>
        <p:nvPicPr>
          <p:cNvPr id="262" name="Google Shape;262;p4"/>
          <p:cNvPicPr preferRelativeResize="0"/>
          <p:nvPr/>
        </p:nvPicPr>
        <p:blipFill rotWithShape="1">
          <a:blip r:embed="rId3">
            <a:alphaModFix/>
          </a:blip>
          <a:srcRect b="4827" l="0" r="0" t="0"/>
          <a:stretch/>
        </p:blipFill>
        <p:spPr>
          <a:xfrm>
            <a:off x="632850" y="857034"/>
            <a:ext cx="1794835" cy="3809039"/>
          </a:xfrm>
          <a:prstGeom prst="rect">
            <a:avLst/>
          </a:prstGeom>
          <a:noFill/>
          <a:ln>
            <a:noFill/>
          </a:ln>
          <a:effectLst>
            <a:outerShdw blurRad="292100" rotWithShape="0" algn="tl" dir="2700000" dist="139700">
              <a:srgbClr val="333333">
                <a:alpha val="64705"/>
              </a:srgbClr>
            </a:outerShdw>
          </a:effectLst>
        </p:spPr>
      </p:pic>
      <p:pic>
        <p:nvPicPr>
          <p:cNvPr id="263" name="Google Shape;263;p4"/>
          <p:cNvPicPr preferRelativeResize="0"/>
          <p:nvPr/>
        </p:nvPicPr>
        <p:blipFill rotWithShape="1">
          <a:blip r:embed="rId4">
            <a:alphaModFix/>
          </a:blip>
          <a:srcRect b="4827" l="0" r="0" t="0"/>
          <a:stretch/>
        </p:blipFill>
        <p:spPr>
          <a:xfrm>
            <a:off x="3040200" y="857033"/>
            <a:ext cx="1794835" cy="3809039"/>
          </a:xfrm>
          <a:prstGeom prst="rect">
            <a:avLst/>
          </a:prstGeom>
          <a:noFill/>
          <a:ln>
            <a:noFill/>
          </a:ln>
          <a:effectLst>
            <a:outerShdw blurRad="292100" rotWithShape="0" algn="tl" dir="2700000" dist="139700">
              <a:srgbClr val="333333">
                <a:alpha val="64705"/>
              </a:srgbClr>
            </a:outerShdw>
          </a:effectLst>
        </p:spPr>
      </p:pic>
      <p:sp>
        <p:nvSpPr>
          <p:cNvPr id="264" name="Google Shape;264;p4"/>
          <p:cNvSpPr txBox="1"/>
          <p:nvPr/>
        </p:nvSpPr>
        <p:spPr>
          <a:xfrm>
            <a:off x="5142750" y="1727178"/>
            <a:ext cx="2987566" cy="16911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Lato"/>
                <a:ea typeface="Lato"/>
                <a:cs typeface="Lato"/>
                <a:sym typeface="Lato"/>
              </a:rPr>
              <a:t>Các nút bấm bo góc, hình ảnh chim xanh tròn trĩnh tạo cảm giáo thân quen, dễ yêu thích</a:t>
            </a:r>
            <a:endParaRPr b="0" i="0" sz="1400" u="none" cap="none" strike="noStrike">
              <a:solidFill>
                <a:srgbClr val="000000"/>
              </a:solidFill>
              <a:latin typeface="Lato"/>
              <a:ea typeface="Lato"/>
              <a:cs typeface="Lato"/>
              <a:sym typeface="Lato"/>
            </a:endParaRPr>
          </a:p>
          <a:p>
            <a:pPr indent="-285750" lvl="0" marL="285750" marR="0" rtl="0" algn="l">
              <a:lnSpc>
                <a:spcPct val="115000"/>
              </a:lnSpc>
              <a:spcBef>
                <a:spcPts val="1000"/>
              </a:spcBef>
              <a:spcAft>
                <a:spcPts val="0"/>
              </a:spcAft>
              <a:buClr>
                <a:srgbClr val="000000"/>
              </a:buClr>
              <a:buSzPts val="1400"/>
              <a:buFont typeface="Arial"/>
              <a:buChar char="•"/>
            </a:pPr>
            <a:r>
              <a:rPr b="0" i="0" lang="en-US" sz="1400" u="none" cap="none" strike="noStrike">
                <a:solidFill>
                  <a:srgbClr val="000000"/>
                </a:solidFill>
                <a:latin typeface="Lato"/>
                <a:ea typeface="Lato"/>
                <a:cs typeface="Lato"/>
                <a:sym typeface="Lato"/>
              </a:rPr>
              <a:t>Đôi mắt to tròn kích thích sự đồng cảm như khi thấy trẻ em của user </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70" name="Google Shape;270;p5"/>
          <p:cNvSpPr txBox="1"/>
          <p:nvPr>
            <p:ph type="title"/>
          </p:nvPr>
        </p:nvSpPr>
        <p:spPr>
          <a:xfrm>
            <a:off x="632850" y="283128"/>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PEOPLE – Nhận thức và hành vi</a:t>
            </a:r>
            <a:endParaRPr b="1" sz="1600">
              <a:latin typeface="Lato"/>
              <a:ea typeface="Lato"/>
              <a:cs typeface="Lato"/>
              <a:sym typeface="Lato"/>
            </a:endParaRPr>
          </a:p>
        </p:txBody>
      </p:sp>
      <p:sp>
        <p:nvSpPr>
          <p:cNvPr id="271" name="Google Shape;271;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72" name="Google Shape;272;p5"/>
          <p:cNvSpPr txBox="1"/>
          <p:nvPr/>
        </p:nvSpPr>
        <p:spPr>
          <a:xfrm>
            <a:off x="937650" y="959200"/>
            <a:ext cx="4205100" cy="332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pic>
        <p:nvPicPr>
          <p:cNvPr id="273" name="Google Shape;273;p5"/>
          <p:cNvPicPr preferRelativeResize="0"/>
          <p:nvPr/>
        </p:nvPicPr>
        <p:blipFill rotWithShape="1">
          <a:blip r:embed="rId3">
            <a:alphaModFix/>
          </a:blip>
          <a:srcRect b="5285" l="0" r="0" t="0"/>
          <a:stretch/>
        </p:blipFill>
        <p:spPr>
          <a:xfrm>
            <a:off x="2579049" y="817913"/>
            <a:ext cx="1876386" cy="3949349"/>
          </a:xfrm>
          <a:prstGeom prst="rect">
            <a:avLst/>
          </a:prstGeom>
          <a:noFill/>
          <a:ln>
            <a:noFill/>
          </a:ln>
        </p:spPr>
      </p:pic>
      <p:pic>
        <p:nvPicPr>
          <p:cNvPr id="274" name="Google Shape;274;p5"/>
          <p:cNvPicPr preferRelativeResize="0"/>
          <p:nvPr/>
        </p:nvPicPr>
        <p:blipFill rotWithShape="1">
          <a:blip r:embed="rId4">
            <a:alphaModFix/>
          </a:blip>
          <a:srcRect b="5285" l="0" r="0" t="0"/>
          <a:stretch/>
        </p:blipFill>
        <p:spPr>
          <a:xfrm>
            <a:off x="128791" y="817914"/>
            <a:ext cx="1876386" cy="3949349"/>
          </a:xfrm>
          <a:prstGeom prst="rect">
            <a:avLst/>
          </a:prstGeom>
          <a:noFill/>
          <a:ln>
            <a:noFill/>
          </a:ln>
        </p:spPr>
      </p:pic>
      <p:pic>
        <p:nvPicPr>
          <p:cNvPr id="275" name="Google Shape;275;p5"/>
          <p:cNvPicPr preferRelativeResize="0"/>
          <p:nvPr/>
        </p:nvPicPr>
        <p:blipFill rotWithShape="1">
          <a:blip r:embed="rId5">
            <a:alphaModFix/>
          </a:blip>
          <a:srcRect b="5325" l="0" r="0" t="0"/>
          <a:stretch/>
        </p:blipFill>
        <p:spPr>
          <a:xfrm>
            <a:off x="5029307" y="817913"/>
            <a:ext cx="1876386" cy="3947701"/>
          </a:xfrm>
          <a:prstGeom prst="rect">
            <a:avLst/>
          </a:prstGeom>
          <a:noFill/>
          <a:ln>
            <a:noFill/>
          </a:ln>
        </p:spPr>
      </p:pic>
      <p:sp>
        <p:nvSpPr>
          <p:cNvPr id="276" name="Google Shape;276;p5"/>
          <p:cNvSpPr txBox="1"/>
          <p:nvPr/>
        </p:nvSpPr>
        <p:spPr>
          <a:xfrm>
            <a:off x="7031421" y="2314709"/>
            <a:ext cx="177362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Lato"/>
                <a:ea typeface="Lato"/>
                <a:cs typeface="Lato"/>
                <a:sym typeface="Lato"/>
              </a:rPr>
              <a:t>Luôn nhắc nhở người dung học bài, tạo thói quen sử dụng app cho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82" name="Google Shape;282;p6"/>
          <p:cNvSpPr txBox="1"/>
          <p:nvPr>
            <p:ph type="title"/>
          </p:nvPr>
        </p:nvSpPr>
        <p:spPr>
          <a:xfrm>
            <a:off x="632850" y="306776"/>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PEOPLE – Yếu tố Vật lý</a:t>
            </a:r>
            <a:endParaRPr b="1" sz="1600">
              <a:latin typeface="Lato"/>
              <a:ea typeface="Lato"/>
              <a:cs typeface="Lato"/>
              <a:sym typeface="Lato"/>
            </a:endParaRPr>
          </a:p>
        </p:txBody>
      </p:sp>
      <p:sp>
        <p:nvSpPr>
          <p:cNvPr id="283" name="Google Shape;283;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84" name="Google Shape;284;p6"/>
          <p:cNvSpPr txBox="1"/>
          <p:nvPr/>
        </p:nvSpPr>
        <p:spPr>
          <a:xfrm>
            <a:off x="937650" y="959200"/>
            <a:ext cx="4205100" cy="332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pic>
        <p:nvPicPr>
          <p:cNvPr id="285" name="Google Shape;285;p6"/>
          <p:cNvPicPr preferRelativeResize="0"/>
          <p:nvPr/>
        </p:nvPicPr>
        <p:blipFill rotWithShape="1">
          <a:blip r:embed="rId3">
            <a:alphaModFix/>
          </a:blip>
          <a:srcRect b="4827" l="0" r="0" t="0"/>
          <a:stretch/>
        </p:blipFill>
        <p:spPr>
          <a:xfrm>
            <a:off x="3630402" y="770704"/>
            <a:ext cx="1883195" cy="3996559"/>
          </a:xfrm>
          <a:prstGeom prst="rect">
            <a:avLst/>
          </a:prstGeom>
          <a:noFill/>
          <a:ln>
            <a:noFill/>
          </a:ln>
          <a:effectLst>
            <a:outerShdw blurRad="292100" rotWithShape="0" algn="tl" dir="2700000" dist="139700">
              <a:srgbClr val="333333">
                <a:alpha val="64705"/>
              </a:srgbClr>
            </a:outerShdw>
          </a:effectLst>
        </p:spPr>
      </p:pic>
      <p:pic>
        <p:nvPicPr>
          <p:cNvPr id="286" name="Google Shape;286;p6"/>
          <p:cNvPicPr preferRelativeResize="0"/>
          <p:nvPr/>
        </p:nvPicPr>
        <p:blipFill rotWithShape="1">
          <a:blip r:embed="rId4">
            <a:alphaModFix/>
          </a:blip>
          <a:srcRect b="4827" l="0" r="0" t="0"/>
          <a:stretch/>
        </p:blipFill>
        <p:spPr>
          <a:xfrm>
            <a:off x="6222687" y="770704"/>
            <a:ext cx="1883195" cy="3996559"/>
          </a:xfrm>
          <a:prstGeom prst="rect">
            <a:avLst/>
          </a:prstGeom>
          <a:noFill/>
          <a:ln>
            <a:noFill/>
          </a:ln>
          <a:effectLst>
            <a:outerShdw blurRad="292100" rotWithShape="0" algn="tl" dir="2700000" dist="139700">
              <a:srgbClr val="333333">
                <a:alpha val="64705"/>
              </a:srgbClr>
            </a:outerShdw>
          </a:effectLst>
        </p:spPr>
      </p:pic>
      <p:pic>
        <p:nvPicPr>
          <p:cNvPr id="287" name="Google Shape;287;p6"/>
          <p:cNvPicPr preferRelativeResize="0"/>
          <p:nvPr/>
        </p:nvPicPr>
        <p:blipFill rotWithShape="1">
          <a:blip r:embed="rId5">
            <a:alphaModFix/>
          </a:blip>
          <a:srcRect b="4827" l="0" r="0" t="0"/>
          <a:stretch/>
        </p:blipFill>
        <p:spPr>
          <a:xfrm>
            <a:off x="1038117" y="770704"/>
            <a:ext cx="1883195" cy="399655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93" name="Google Shape;293;p7"/>
          <p:cNvSpPr txBox="1"/>
          <p:nvPr>
            <p:ph type="title"/>
          </p:nvPr>
        </p:nvSpPr>
        <p:spPr>
          <a:xfrm>
            <a:off x="632850" y="306776"/>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Activity – Thời gian</a:t>
            </a:r>
            <a:endParaRPr b="1" sz="1600">
              <a:latin typeface="Lato"/>
              <a:ea typeface="Lato"/>
              <a:cs typeface="Lato"/>
              <a:sym typeface="Lato"/>
            </a:endParaRPr>
          </a:p>
        </p:txBody>
      </p:sp>
      <p:sp>
        <p:nvSpPr>
          <p:cNvPr id="294" name="Google Shape;294;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95" name="Google Shape;295;p7"/>
          <p:cNvPicPr preferRelativeResize="0"/>
          <p:nvPr/>
        </p:nvPicPr>
        <p:blipFill rotWithShape="1">
          <a:blip r:embed="rId3">
            <a:alphaModFix/>
          </a:blip>
          <a:srcRect b="4674" l="0" r="0" t="0"/>
          <a:stretch/>
        </p:blipFill>
        <p:spPr>
          <a:xfrm>
            <a:off x="213477" y="764627"/>
            <a:ext cx="1883026" cy="4002635"/>
          </a:xfrm>
          <a:prstGeom prst="rect">
            <a:avLst/>
          </a:prstGeom>
          <a:noFill/>
          <a:ln>
            <a:noFill/>
          </a:ln>
          <a:effectLst>
            <a:outerShdw blurRad="292100" rotWithShape="0" algn="tl" dir="2700000" dist="139700">
              <a:srgbClr val="333333">
                <a:alpha val="64705"/>
              </a:srgbClr>
            </a:outerShdw>
          </a:effectLst>
        </p:spPr>
      </p:pic>
      <p:pic>
        <p:nvPicPr>
          <p:cNvPr id="296" name="Google Shape;296;p7"/>
          <p:cNvPicPr preferRelativeResize="0"/>
          <p:nvPr/>
        </p:nvPicPr>
        <p:blipFill rotWithShape="1">
          <a:blip r:embed="rId4">
            <a:alphaModFix/>
          </a:blip>
          <a:srcRect b="5964" l="0" r="0" t="0"/>
          <a:stretch/>
        </p:blipFill>
        <p:spPr>
          <a:xfrm>
            <a:off x="4830886" y="786657"/>
            <a:ext cx="1883229" cy="3948468"/>
          </a:xfrm>
          <a:prstGeom prst="rect">
            <a:avLst/>
          </a:prstGeom>
          <a:noFill/>
          <a:ln>
            <a:noFill/>
          </a:ln>
          <a:effectLst>
            <a:outerShdw blurRad="292100" rotWithShape="0" algn="tl" dir="2700000" dist="139700">
              <a:srgbClr val="333333">
                <a:alpha val="64705"/>
              </a:srgbClr>
            </a:outerShdw>
          </a:effectLst>
        </p:spPr>
      </p:pic>
      <p:pic>
        <p:nvPicPr>
          <p:cNvPr id="297" name="Google Shape;297;p7"/>
          <p:cNvPicPr preferRelativeResize="0"/>
          <p:nvPr/>
        </p:nvPicPr>
        <p:blipFill rotWithShape="1">
          <a:blip r:embed="rId5">
            <a:alphaModFix/>
          </a:blip>
          <a:srcRect b="5149" l="0" r="0" t="0"/>
          <a:stretch/>
        </p:blipFill>
        <p:spPr>
          <a:xfrm>
            <a:off x="7047294" y="752442"/>
            <a:ext cx="1883229" cy="3982683"/>
          </a:xfrm>
          <a:prstGeom prst="rect">
            <a:avLst/>
          </a:prstGeom>
          <a:noFill/>
          <a:ln>
            <a:noFill/>
          </a:ln>
          <a:effectLst>
            <a:outerShdw blurRad="292100" rotWithShape="0" algn="tl" dir="2700000" dist="139700">
              <a:srgbClr val="333333">
                <a:alpha val="64705"/>
              </a:srgbClr>
            </a:outerShdw>
          </a:effectLst>
        </p:spPr>
      </p:pic>
      <p:sp>
        <p:nvSpPr>
          <p:cNvPr id="298" name="Google Shape;298;p7"/>
          <p:cNvSpPr txBox="1"/>
          <p:nvPr/>
        </p:nvSpPr>
        <p:spPr>
          <a:xfrm>
            <a:off x="2419905" y="1448365"/>
            <a:ext cx="2151993" cy="22467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Lato"/>
                <a:ea typeface="Lato"/>
                <a:cs typeface="Lato"/>
                <a:sym typeface="Lato"/>
              </a:rPr>
              <a:t>Bài học được gợi ý theo tần suất học của mỗi chủ đề</a:t>
            </a:r>
            <a:endParaRPr b="0" i="0" sz="1400" u="none" cap="none" strike="noStrike">
              <a:solidFill>
                <a:srgbClr val="000000"/>
              </a:solidFill>
              <a:latin typeface="Lato"/>
              <a:ea typeface="Lato"/>
              <a:cs typeface="Lato"/>
              <a:sym typeface="Lato"/>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Lato"/>
                <a:ea typeface="Lato"/>
                <a:cs typeface="Lato"/>
                <a:sym typeface="Lato"/>
              </a:rPr>
              <a:t>App cũng đảm bảo tính liên tục cho user quay lại sau một thời gian bằng việc lưu dữ liệu học và tung các giải thưởng</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04" name="Google Shape;304;p8"/>
          <p:cNvSpPr txBox="1"/>
          <p:nvPr>
            <p:ph type="title"/>
          </p:nvPr>
        </p:nvSpPr>
        <p:spPr>
          <a:xfrm>
            <a:off x="632850" y="306776"/>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Context – Nội dung</a:t>
            </a:r>
            <a:endParaRPr b="1" sz="1600">
              <a:latin typeface="Lato"/>
              <a:ea typeface="Lato"/>
              <a:cs typeface="Lato"/>
              <a:sym typeface="Lato"/>
            </a:endParaRPr>
          </a:p>
        </p:txBody>
      </p:sp>
      <p:sp>
        <p:nvSpPr>
          <p:cNvPr id="305" name="Google Shape;305;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06" name="Google Shape;306;p8"/>
          <p:cNvSpPr txBox="1"/>
          <p:nvPr/>
        </p:nvSpPr>
        <p:spPr>
          <a:xfrm>
            <a:off x="937650" y="959200"/>
            <a:ext cx="4205100" cy="332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pic>
        <p:nvPicPr>
          <p:cNvPr id="307" name="Google Shape;307;p8"/>
          <p:cNvPicPr preferRelativeResize="0"/>
          <p:nvPr/>
        </p:nvPicPr>
        <p:blipFill rotWithShape="1">
          <a:blip r:embed="rId3">
            <a:alphaModFix/>
          </a:blip>
          <a:srcRect b="5964" l="0" r="0" t="0"/>
          <a:stretch/>
        </p:blipFill>
        <p:spPr>
          <a:xfrm>
            <a:off x="3890207" y="764628"/>
            <a:ext cx="1941984" cy="4072096"/>
          </a:xfrm>
          <a:prstGeom prst="rect">
            <a:avLst/>
          </a:prstGeom>
          <a:noFill/>
          <a:ln>
            <a:noFill/>
          </a:ln>
          <a:effectLst>
            <a:outerShdw blurRad="292100" rotWithShape="0" algn="tl" dir="2700000" dist="139700">
              <a:srgbClr val="333333">
                <a:alpha val="64705"/>
              </a:srgbClr>
            </a:outerShdw>
          </a:effectLst>
        </p:spPr>
      </p:pic>
      <p:pic>
        <p:nvPicPr>
          <p:cNvPr id="308" name="Google Shape;308;p8"/>
          <p:cNvPicPr preferRelativeResize="0"/>
          <p:nvPr/>
        </p:nvPicPr>
        <p:blipFill rotWithShape="1">
          <a:blip r:embed="rId4">
            <a:alphaModFix/>
          </a:blip>
          <a:srcRect b="5964" l="0" r="0" t="0"/>
          <a:stretch/>
        </p:blipFill>
        <p:spPr>
          <a:xfrm>
            <a:off x="6288405" y="764628"/>
            <a:ext cx="1941984" cy="4072096"/>
          </a:xfrm>
          <a:prstGeom prst="rect">
            <a:avLst/>
          </a:prstGeom>
          <a:noFill/>
          <a:ln>
            <a:noFill/>
          </a:ln>
          <a:effectLst>
            <a:outerShdw blurRad="292100" rotWithShape="0" algn="tl" dir="2700000" dist="139700">
              <a:srgbClr val="333333">
                <a:alpha val="64705"/>
              </a:srgbClr>
            </a:outerShdw>
          </a:effectLst>
        </p:spPr>
      </p:pic>
      <p:sp>
        <p:nvSpPr>
          <p:cNvPr id="309" name="Google Shape;309;p8"/>
          <p:cNvSpPr txBox="1"/>
          <p:nvPr/>
        </p:nvSpPr>
        <p:spPr>
          <a:xfrm>
            <a:off x="677424" y="2202418"/>
            <a:ext cx="2984676"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Lato"/>
                <a:ea typeface="Lato"/>
                <a:cs typeface="Lato"/>
                <a:sym typeface="Lato"/>
              </a:rPr>
              <a:t>Kiến thức được cho dưới dạng bài tập và kiến thức về 1 từ được cho thành các bài liên tiếp nhau</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15" name="Google Shape;315;p9"/>
          <p:cNvSpPr txBox="1"/>
          <p:nvPr>
            <p:ph type="title"/>
          </p:nvPr>
        </p:nvSpPr>
        <p:spPr>
          <a:xfrm>
            <a:off x="632850" y="306776"/>
            <a:ext cx="7878300" cy="39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US" sz="1600">
                <a:latin typeface="Lato"/>
                <a:ea typeface="Lato"/>
                <a:cs typeface="Lato"/>
                <a:sym typeface="Lato"/>
              </a:rPr>
              <a:t>Context – Độ phức tạp</a:t>
            </a:r>
            <a:endParaRPr b="1" sz="1600">
              <a:latin typeface="Lato"/>
              <a:ea typeface="Lato"/>
              <a:cs typeface="Lato"/>
              <a:sym typeface="Lato"/>
            </a:endParaRPr>
          </a:p>
        </p:txBody>
      </p:sp>
      <p:sp>
        <p:nvSpPr>
          <p:cNvPr id="316" name="Google Shape;316;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17" name="Google Shape;317;p9"/>
          <p:cNvSpPr txBox="1"/>
          <p:nvPr/>
        </p:nvSpPr>
        <p:spPr>
          <a:xfrm>
            <a:off x="850940" y="1989162"/>
            <a:ext cx="2869722" cy="116517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Lato"/>
                <a:ea typeface="Lato"/>
                <a:cs typeface="Lato"/>
                <a:sym typeface="Lato"/>
              </a:rPr>
              <a:t>App được thiết kế cho cả trẻ em nên dộ phức tạp thấp, dễ dàng sử dụng cho mọi user</a:t>
            </a:r>
            <a:endParaRPr b="0" i="0" sz="1600" u="none" cap="none" strike="noStrike">
              <a:solidFill>
                <a:srgbClr val="000000"/>
              </a:solidFill>
              <a:latin typeface="Lato"/>
              <a:ea typeface="Lato"/>
              <a:cs typeface="Lato"/>
              <a:sym typeface="Lato"/>
            </a:endParaRPr>
          </a:p>
        </p:txBody>
      </p:sp>
      <p:pic>
        <p:nvPicPr>
          <p:cNvPr id="318" name="Google Shape;318;p9"/>
          <p:cNvPicPr preferRelativeResize="0"/>
          <p:nvPr/>
        </p:nvPicPr>
        <p:blipFill rotWithShape="1">
          <a:blip r:embed="rId3">
            <a:alphaModFix/>
          </a:blip>
          <a:srcRect b="4760" l="0" r="0" t="0"/>
          <a:stretch/>
        </p:blipFill>
        <p:spPr>
          <a:xfrm>
            <a:off x="4116499" y="897605"/>
            <a:ext cx="1822102" cy="3869658"/>
          </a:xfrm>
          <a:prstGeom prst="rect">
            <a:avLst/>
          </a:prstGeom>
          <a:noFill/>
          <a:ln>
            <a:noFill/>
          </a:ln>
          <a:effectLst>
            <a:outerShdw blurRad="292100" rotWithShape="0" algn="tl" dir="2700000" dist="139700">
              <a:srgbClr val="333333">
                <a:alpha val="64705"/>
              </a:srgbClr>
            </a:outerShdw>
          </a:effectLst>
        </p:spPr>
      </p:pic>
      <p:pic>
        <p:nvPicPr>
          <p:cNvPr id="319" name="Google Shape;319;p9"/>
          <p:cNvPicPr preferRelativeResize="0"/>
          <p:nvPr/>
        </p:nvPicPr>
        <p:blipFill rotWithShape="1">
          <a:blip r:embed="rId4">
            <a:alphaModFix/>
          </a:blip>
          <a:srcRect b="4760" l="0" r="0" t="0"/>
          <a:stretch/>
        </p:blipFill>
        <p:spPr>
          <a:xfrm>
            <a:off x="6838156" y="897605"/>
            <a:ext cx="1822102" cy="386965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IVERSITY INTRODUCTION">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