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9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6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0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2316-7625-4B05-A42A-03B5A296936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A000-6118-4FC2-BC03-2A616F4F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72952"/>
              </p:ext>
            </p:extLst>
          </p:nvPr>
        </p:nvGraphicFramePr>
        <p:xfrm>
          <a:off x="2006600" y="698501"/>
          <a:ext cx="8153400" cy="514688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827954288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171798609"/>
                    </a:ext>
                  </a:extLst>
                </a:gridCol>
              </a:tblGrid>
              <a:tr h="372371">
                <a:tc>
                  <a:txBody>
                    <a:bodyPr/>
                    <a:lstStyle/>
                    <a:p>
                      <a:r>
                        <a:rPr lang="en-US" dirty="0" smtClean="0"/>
                        <a:t>Core</a:t>
                      </a:r>
                      <a:r>
                        <a:rPr lang="en-US" baseline="0" dirty="0" smtClean="0"/>
                        <a:t> Modules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3702190"/>
                  </a:ext>
                </a:extLst>
              </a:tr>
              <a:tr h="642723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Bao gồm các lớp, phương thức và sự kiện để tạo máy chủ http Node.js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4571255"/>
                  </a:ext>
                </a:extLst>
              </a:tr>
              <a:tr h="6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Util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Bao gồm các chức năng tiện ích hữu ích cho các nhà phát triển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260419"/>
                  </a:ext>
                </a:extLst>
              </a:tr>
              <a:tr h="918176">
                <a:tc>
                  <a:txBody>
                    <a:bodyPr/>
                    <a:lstStyle/>
                    <a:p>
                      <a:r>
                        <a:rPr lang="en-US" dirty="0" smtClean="0"/>
                        <a:t>Fs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Bao gồm các sự kiện, lớp và phương thức để xử lý các hoạt động I / O của tệp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9024607"/>
                  </a:ext>
                </a:extLst>
              </a:tr>
              <a:tr h="6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Bao gồm các phương pháp để phân tích cú pháp URL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867657"/>
                  </a:ext>
                </a:extLst>
              </a:tr>
              <a:tr h="6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Querystring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Bao gồm các phương thức làm việc với chuỗi truy vấn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427190"/>
                  </a:ext>
                </a:extLst>
              </a:tr>
              <a:tr h="642723"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Bao gồm các phương pháp để xử lý dữ liệu phát trực tuyến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896349"/>
                  </a:ext>
                </a:extLst>
              </a:tr>
              <a:tr h="6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Zlib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Bao gồm các phương pháp để nén hoặc giải nén tệp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016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8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85800" y="5359400"/>
            <a:ext cx="3162300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3086100" y="990600"/>
            <a:ext cx="3746500" cy="520700"/>
          </a:xfrm>
          <a:prstGeom prst="wedgeRectCallout">
            <a:avLst>
              <a:gd name="adj1" fmla="val 57664"/>
              <a:gd name="adj2" fmla="val 1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mô-đun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251200" y="4584700"/>
            <a:ext cx="3746500" cy="673100"/>
          </a:xfrm>
          <a:prstGeom prst="wedgeRectCallout">
            <a:avLst>
              <a:gd name="adj1" fmla="val 54613"/>
              <a:gd name="adj2" fmla="val -174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Tạo các chuỗi con bằng cách sử dụng phương thức fork ()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66700" y="5638800"/>
            <a:ext cx="1257300" cy="1073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asdfasfd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2123946"/>
            <a:ext cx="276263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8867"/>
              </p:ext>
            </p:extLst>
          </p:nvPr>
        </p:nvGraphicFramePr>
        <p:xfrm>
          <a:off x="2032000" y="719666"/>
          <a:ext cx="8128000" cy="3032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684408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3978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3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 định tên của thư mục chứa mã ứng dụng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5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_filename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Chỉ định tên tệp của mã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1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Tham chiếu đến module.exports, ngắn hơn để nhập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9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Tham chiếu đến mô-đun hiện tại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4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Được sử dụng để nhập mô-đun, tệp cục bộ và cả JSON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27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900" y="2273300"/>
            <a:ext cx="24892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</p:cNvCxnSpPr>
          <p:nvPr/>
        </p:nvCxnSpPr>
        <p:spPr>
          <a:xfrm flipV="1">
            <a:off x="3340100" y="2781300"/>
            <a:ext cx="647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87800" y="8509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87800" y="838200"/>
            <a:ext cx="115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87800" y="5880100"/>
            <a:ext cx="115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87800" y="4140200"/>
            <a:ext cx="115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87800" y="2273300"/>
            <a:ext cx="115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43500" y="546100"/>
            <a:ext cx="33147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43500" y="1930400"/>
            <a:ext cx="33147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43500" y="3797300"/>
            <a:ext cx="33147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3500" y="5486401"/>
            <a:ext cx="33147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181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2022-03-31T07:14:51Z</dcterms:created>
  <dcterms:modified xsi:type="dcterms:W3CDTF">2022-04-01T08:52:52Z</dcterms:modified>
</cp:coreProperties>
</file>