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65" r:id="rId7"/>
    <p:sldId id="275" r:id="rId8"/>
    <p:sldId id="276" r:id="rId9"/>
    <p:sldId id="277" r:id="rId10"/>
    <p:sldId id="257" r:id="rId11"/>
    <p:sldId id="262" r:id="rId12"/>
    <p:sldId id="270" r:id="rId13"/>
    <p:sldId id="263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64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5F243D3-DA89-4101-9C26-63AD4B94ADE1}">
          <p14:sldIdLst>
            <p14:sldId id="256"/>
          </p14:sldIdLst>
        </p14:section>
        <p14:section name="Contents" id="{29EC5074-D803-4E57-927B-B5B79FA13CAE}">
          <p14:sldIdLst>
            <p14:sldId id="261"/>
          </p14:sldIdLst>
        </p14:section>
        <p14:section name="About us" id="{4CE3E6A1-D0CE-49C0-B540-2D693FED6564}">
          <p14:sldIdLst>
            <p14:sldId id="265"/>
            <p14:sldId id="275"/>
            <p14:sldId id="276"/>
            <p14:sldId id="277"/>
          </p14:sldIdLst>
        </p14:section>
        <p14:section name="Problem" id="{B8D36F0D-0C0F-47BE-B471-D334B44B25E0}">
          <p14:sldIdLst>
            <p14:sldId id="257"/>
          </p14:sldIdLst>
        </p14:section>
        <p14:section name="Problem analysis" id="{1502B79C-6942-4455-B3E1-C5238EA83CA9}">
          <p14:sldIdLst>
            <p14:sldId id="262"/>
            <p14:sldId id="270"/>
          </p14:sldIdLst>
        </p14:section>
        <p14:section name="Architecture Design" id="{3B25E435-C21A-4D0A-AB76-2822612778EE}">
          <p14:sldIdLst>
            <p14:sldId id="263"/>
            <p14:sldId id="266"/>
            <p14:sldId id="267"/>
            <p14:sldId id="268"/>
            <p14:sldId id="269"/>
            <p14:sldId id="271"/>
            <p14:sldId id="272"/>
            <p14:sldId id="273"/>
          </p14:sldIdLst>
        </p14:section>
        <p14:section name="Demonstration" id="{CBEC2FE9-A736-41D2-A62C-B58C64BDC5E8}">
          <p14:sldIdLst>
            <p14:sldId id="264"/>
          </p14:sldIdLst>
        </p14:section>
        <p14:section name="Q&amp;A" id="{BC493AFC-65D7-4DE9-9B07-CBDFB4A68CC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CF900-C4FD-4CBF-AF11-25186ACC4AB7}" v="22" dt="2020-06-15T18:30:07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4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2020-06-16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2020-06-16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4082-0EDA-40C0-B23E-AB88047B2438}" type="slidenum">
              <a:rPr lang="en-US" noProof="0" smtClean="0"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078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4082-0EDA-40C0-B23E-AB88047B2438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792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Communication Diagram</a:t>
            </a:r>
          </a:p>
          <a:p>
            <a:pPr marL="228600" indent="-228600">
              <a:buAutoNum type="arabicPeriod"/>
            </a:pPr>
            <a:r>
              <a:rPr lang="en-US" dirty="0"/>
              <a:t>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4082-0EDA-40C0-B23E-AB88047B2438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585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Communication Diagram</a:t>
            </a:r>
          </a:p>
          <a:p>
            <a:pPr marL="228600" indent="-228600">
              <a:buAutoNum type="arabicPeriod"/>
            </a:pPr>
            <a:r>
              <a:rPr lang="en-US" dirty="0"/>
              <a:t>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4082-0EDA-40C0-B23E-AB88047B2438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93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4082-0EDA-40C0-B23E-AB88047B2438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958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Communication Diagram</a:t>
            </a:r>
          </a:p>
          <a:p>
            <a:pPr marL="228600" indent="-228600">
              <a:buAutoNum type="arabicPeriod"/>
            </a:pPr>
            <a:r>
              <a:rPr lang="en-US" dirty="0"/>
              <a:t>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4082-0EDA-40C0-B23E-AB88047B2438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120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Communication Diagram</a:t>
            </a:r>
          </a:p>
          <a:p>
            <a:pPr marL="228600" indent="-228600">
              <a:buAutoNum type="arabicPeriod"/>
            </a:pPr>
            <a:r>
              <a:rPr lang="en-US" dirty="0"/>
              <a:t>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4082-0EDA-40C0-B23E-AB88047B2438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8025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54082-0EDA-40C0-B23E-AB88047B2438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0866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2020-06-16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2020-06-16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2020-06-16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2020-06-16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2020-06-16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2020-06-16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2020-06-16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2020-06-16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2020-06-16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hat&#10;&#10;Description automatically generated">
            <a:extLst>
              <a:ext uri="{FF2B5EF4-FFF2-40B4-BE49-F238E27FC236}">
                <a16:creationId xmlns:a16="http://schemas.microsoft.com/office/drawing/2014/main" id="{AE12B307-0DD5-4D3D-915A-4004528C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81" y="2217868"/>
            <a:ext cx="2008256" cy="22370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9374" y="2137970"/>
            <a:ext cx="4971618" cy="2033753"/>
          </a:xfrm>
        </p:spPr>
        <p:txBody>
          <a:bodyPr/>
          <a:lstStyle/>
          <a:p>
            <a:r>
              <a:rPr lang="en-US" dirty="0"/>
              <a:t>Medical Trace Portal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569348" y="3515550"/>
            <a:ext cx="4984220" cy="469742"/>
          </a:xfrm>
        </p:spPr>
        <p:txBody>
          <a:bodyPr/>
          <a:lstStyle/>
          <a:p>
            <a:r>
              <a:rPr lang="en-US" dirty="0"/>
              <a:t>An Apple a Day Keeps the Doctor Away </a:t>
            </a:r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E40-6D21-4FE3-8457-E32856C7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D825-66BF-4F0D-80EA-45E20A09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27433"/>
            <a:ext cx="10488560" cy="2585545"/>
          </a:xfrm>
        </p:spPr>
        <p:txBody>
          <a:bodyPr>
            <a:noAutofit/>
          </a:bodyPr>
          <a:lstStyle/>
          <a:p>
            <a:r>
              <a:rPr lang="en-US" sz="2800" dirty="0"/>
              <a:t>4.0. UX/UI Design:</a:t>
            </a:r>
          </a:p>
          <a:p>
            <a:r>
              <a:rPr lang="en-US" sz="2800" dirty="0"/>
              <a:t>Please see: </a:t>
            </a:r>
          </a:p>
          <a:p>
            <a:r>
              <a:rPr lang="en-US" sz="2800" dirty="0"/>
              <a:t>https://www.figma.com/files/project/7965019/SUCKHOE</a:t>
            </a:r>
          </a:p>
          <a:p>
            <a:br>
              <a:rPr lang="en-US" sz="2800" dirty="0"/>
            </a:b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C3C59732-A188-47FE-89B6-E87DDAAD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636" y="451222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E40-6D21-4FE3-8457-E32856C7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D825-66BF-4F0D-80EA-45E20A09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4.1. Entity-relationship model</a:t>
            </a:r>
          </a:p>
        </p:txBody>
      </p:sp>
    </p:spTree>
    <p:extLst>
      <p:ext uri="{BB962C8B-B14F-4D97-AF65-F5344CB8AC3E}">
        <p14:creationId xmlns:p14="http://schemas.microsoft.com/office/powerpoint/2010/main" val="64802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4193790-F8FE-40AF-B32F-F1A89252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76" y="0"/>
            <a:ext cx="9522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24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E40-6D21-4FE3-8457-E32856C7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D825-66BF-4F0D-80EA-45E20A09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4.2.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197326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5DF023-A7DC-4429-9BFE-399F74960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0912"/>
            <a:ext cx="12192000" cy="571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6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E40-6D21-4FE3-8457-E32856C7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D825-66BF-4F0D-80EA-45E20A09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4.3. Unified Class Diagram</a:t>
            </a:r>
          </a:p>
        </p:txBody>
      </p:sp>
    </p:spTree>
    <p:extLst>
      <p:ext uri="{BB962C8B-B14F-4D97-AF65-F5344CB8AC3E}">
        <p14:creationId xmlns:p14="http://schemas.microsoft.com/office/powerpoint/2010/main" val="99702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088993-675C-40BC-97E8-679C4B7E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378" y="0"/>
            <a:ext cx="6565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9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D927E3E-BFF3-4C9E-9689-F6FE6433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64" y="0"/>
            <a:ext cx="10538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7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DBA5-0FF0-4046-8127-3B4B141C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7261-8518-467D-9F5C-3BD69BEB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F51E-0ECD-48AE-874D-731A6B01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CF57-7615-4FBD-B03C-A47B8E4E3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772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29E6-D87B-431B-8D4C-161EBD587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Contents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80D2-4811-473F-A2B4-24F84E094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9348" y="560438"/>
            <a:ext cx="4984220" cy="577153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About Us</a:t>
            </a:r>
          </a:p>
          <a:p>
            <a:pPr marL="342900" indent="-342900">
              <a:buAutoNum type="arabicPeriod"/>
            </a:pPr>
            <a:r>
              <a:rPr lang="en-US" sz="3200" dirty="0"/>
              <a:t>Problem Statement</a:t>
            </a:r>
          </a:p>
          <a:p>
            <a:pPr marL="342900" indent="-342900">
              <a:buAutoNum type="arabicPeriod"/>
            </a:pPr>
            <a:r>
              <a:rPr lang="en-US" sz="3200" dirty="0"/>
              <a:t>Problem Analysis</a:t>
            </a:r>
          </a:p>
          <a:p>
            <a:pPr marL="342900" indent="-342900">
              <a:buAutoNum type="arabicPeriod"/>
            </a:pPr>
            <a:r>
              <a:rPr lang="en-US" sz="3200" dirty="0"/>
              <a:t>Architecture Design</a:t>
            </a:r>
          </a:p>
          <a:p>
            <a:pPr marL="342900" indent="-342900">
              <a:buAutoNum type="arabicPeriod"/>
            </a:pPr>
            <a:r>
              <a:rPr lang="en-US" sz="3200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4582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3BB5-3F59-46F9-976C-24AD46EF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8F76-D47A-46AA-8621-193BA6AC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27433"/>
            <a:ext cx="10252586" cy="3358735"/>
          </a:xfrm>
        </p:spPr>
        <p:txBody>
          <a:bodyPr>
            <a:normAutofit/>
          </a:bodyPr>
          <a:lstStyle/>
          <a:p>
            <a:r>
              <a:rPr lang="en-US" b="1" dirty="0"/>
              <a:t>Long</a:t>
            </a:r>
          </a:p>
          <a:p>
            <a:r>
              <a:rPr lang="en-US" dirty="0"/>
              <a:t>Backend developer for Form/Statistic model.</a:t>
            </a:r>
          </a:p>
          <a:p>
            <a:r>
              <a:rPr lang="en-US" dirty="0"/>
              <a:t>Develop controller for Citizen and HO (Health Organization).</a:t>
            </a:r>
          </a:p>
          <a:p>
            <a:r>
              <a:rPr lang="en-US" dirty="0"/>
              <a:t>Design Database schema. Develop controller for Base, Authorization and Citizen.</a:t>
            </a:r>
          </a:p>
          <a:p>
            <a:r>
              <a:rPr lang="en-US" dirty="0"/>
              <a:t>Implement MVC/database and PDO.</a:t>
            </a:r>
          </a:p>
          <a:p>
            <a:r>
              <a:rPr lang="en-US" dirty="0"/>
              <a:t>Implement session, hashing and routing.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0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3BB5-3F59-46F9-976C-24AD46EF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8F76-D47A-46AA-8621-193BA6AC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Tung</a:t>
            </a:r>
          </a:p>
          <a:p>
            <a:r>
              <a:rPr lang="en-US" dirty="0"/>
              <a:t>Frontend developer.</a:t>
            </a:r>
          </a:p>
          <a:p>
            <a:r>
              <a:rPr lang="en-US" dirty="0"/>
              <a:t>Design views.</a:t>
            </a:r>
          </a:p>
          <a:p>
            <a:r>
              <a:rPr lang="en-US" dirty="0"/>
              <a:t>Handle asset and scripts.</a:t>
            </a:r>
          </a:p>
          <a:p>
            <a:r>
              <a:rPr lang="en-US" dirty="0"/>
              <a:t>Implement </a:t>
            </a:r>
            <a:r>
              <a:rPr lang="en-US" dirty="0" err="1"/>
              <a:t>htmlencode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125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3BB5-3F59-46F9-976C-24AD46EF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8F76-D47A-46AA-8621-193BA6AC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Hieu Do</a:t>
            </a:r>
          </a:p>
          <a:p>
            <a:r>
              <a:rPr lang="en-US" dirty="0"/>
              <a:t>UI/UX designer and Mockup creator.</a:t>
            </a:r>
          </a:p>
          <a:p>
            <a:r>
              <a:rPr lang="en-US" dirty="0"/>
              <a:t>Implement HO form and HO statistics views.</a:t>
            </a:r>
          </a:p>
          <a:p>
            <a:r>
              <a:rPr lang="en-US" dirty="0"/>
              <a:t>Design architecture: MVC and DAO.</a:t>
            </a:r>
          </a:p>
          <a:p>
            <a:r>
              <a:rPr lang="en-US" dirty="0"/>
              <a:t>Design ER, </a:t>
            </a:r>
            <a:r>
              <a:rPr lang="en-US" dirty="0" err="1"/>
              <a:t>Usecase</a:t>
            </a:r>
            <a:r>
              <a:rPr lang="en-US" dirty="0"/>
              <a:t>, Communication and Class diagram.</a:t>
            </a:r>
          </a:p>
          <a:p>
            <a:r>
              <a:rPr lang="en-US" dirty="0"/>
              <a:t>Documentation: Slide.</a:t>
            </a:r>
          </a:p>
        </p:txBody>
      </p:sp>
    </p:spTree>
    <p:extLst>
      <p:ext uri="{BB962C8B-B14F-4D97-AF65-F5344CB8AC3E}">
        <p14:creationId xmlns:p14="http://schemas.microsoft.com/office/powerpoint/2010/main" val="1151669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3BB5-3F59-46F9-976C-24AD46EF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8F76-D47A-46AA-8621-193BA6AC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Hieu Bui</a:t>
            </a:r>
          </a:p>
          <a:p>
            <a:r>
              <a:rPr lang="en-US" dirty="0"/>
              <a:t>Backend developer for Account/Citizen/HO model.</a:t>
            </a:r>
          </a:p>
          <a:p>
            <a:r>
              <a:rPr lang="en-US" dirty="0"/>
              <a:t>Develop controller for Base, Authorization and Citizen.</a:t>
            </a:r>
          </a:p>
          <a:p>
            <a:r>
              <a:rPr lang="en-US" dirty="0"/>
              <a:t>Implement MVC/database and PDO.</a:t>
            </a:r>
          </a:p>
          <a:p>
            <a:r>
              <a:rPr lang="en-US" dirty="0"/>
              <a:t>Implement session, hashing and routing.</a:t>
            </a:r>
          </a:p>
        </p:txBody>
      </p:sp>
    </p:spTree>
    <p:extLst>
      <p:ext uri="{BB962C8B-B14F-4D97-AF65-F5344CB8AC3E}">
        <p14:creationId xmlns:p14="http://schemas.microsoft.com/office/powerpoint/2010/main" val="261043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727432"/>
            <a:ext cx="10567218" cy="375202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This website allows users to fill their own </a:t>
            </a:r>
            <a:r>
              <a:rPr lang="en-US" sz="2000" b="1" dirty="0"/>
              <a:t>daily medical declaration form </a:t>
            </a:r>
            <a:r>
              <a:rPr lang="en-US" sz="2000" dirty="0"/>
              <a:t>and </a:t>
            </a:r>
            <a:r>
              <a:rPr lang="en-US" sz="2000" b="1" dirty="0"/>
              <a:t>specific forms </a:t>
            </a:r>
            <a:r>
              <a:rPr lang="en-US" sz="2000" dirty="0"/>
              <a:t>of Health Organizations. </a:t>
            </a:r>
          </a:p>
          <a:p>
            <a:r>
              <a:rPr lang="en-US" sz="2000" dirty="0"/>
              <a:t>In one hand, the information provided by users helps Health Organization to </a:t>
            </a:r>
          </a:p>
          <a:p>
            <a:pPr marL="342900" indent="-342900">
              <a:buAutoNum type="arabicParenBoth"/>
            </a:pPr>
            <a:r>
              <a:rPr lang="en-US" sz="2000" b="1" dirty="0"/>
              <a:t>know the patient status in large number </a:t>
            </a:r>
            <a:r>
              <a:rPr lang="en-US" sz="2000" dirty="0"/>
              <a:t>without unnecessary movements and hospital overcrowding, </a:t>
            </a:r>
          </a:p>
          <a:p>
            <a:pPr marL="342900" indent="-342900">
              <a:buAutoNum type="arabicParenBoth"/>
            </a:pPr>
            <a:r>
              <a:rPr lang="en-US" sz="2000" dirty="0"/>
              <a:t>and </a:t>
            </a:r>
            <a:r>
              <a:rPr lang="en-US" sz="2000" b="1" dirty="0"/>
              <a:t>control situations and prevent diseases</a:t>
            </a:r>
            <a:r>
              <a:rPr lang="en-US" sz="2000" dirty="0"/>
              <a:t>, especially in </a:t>
            </a:r>
            <a:r>
              <a:rPr lang="en-US" sz="2000" b="1" dirty="0"/>
              <a:t>pandemic</a:t>
            </a:r>
            <a:r>
              <a:rPr lang="en-US" sz="2000" dirty="0"/>
              <a:t> time. </a:t>
            </a:r>
          </a:p>
          <a:p>
            <a:r>
              <a:rPr lang="en-US" sz="2000" dirty="0"/>
              <a:t>On the other hand, the users get </a:t>
            </a:r>
          </a:p>
          <a:p>
            <a:pPr marL="342900" indent="-342900">
              <a:buAutoNum type="arabicParenBoth"/>
            </a:pPr>
            <a:r>
              <a:rPr lang="en-US" sz="2000" b="1" dirty="0"/>
              <a:t>medical information directly from authority </a:t>
            </a:r>
            <a:r>
              <a:rPr lang="en-US" sz="2000" dirty="0"/>
              <a:t>in a fast-effortless way, </a:t>
            </a:r>
          </a:p>
          <a:p>
            <a:pPr marL="342900" indent="-342900">
              <a:buAutoNum type="arabicParenBoth"/>
            </a:pPr>
            <a:r>
              <a:rPr lang="en-US" sz="2000" dirty="0"/>
              <a:t>and help to build a </a:t>
            </a:r>
            <a:r>
              <a:rPr lang="en-US" sz="2000" b="1" dirty="0"/>
              <a:t>safer community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5286-0FA9-4823-864C-CC62B2F7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ACE8-D8F5-4F6E-8EBC-E7F20979F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727433"/>
            <a:ext cx="5257800" cy="1323457"/>
          </a:xfrm>
        </p:spPr>
        <p:txBody>
          <a:bodyPr>
            <a:normAutofit/>
          </a:bodyPr>
          <a:lstStyle/>
          <a:p>
            <a:r>
              <a:rPr lang="en-US" sz="2600" dirty="0" err="1"/>
              <a:t>Usecase</a:t>
            </a:r>
            <a:r>
              <a:rPr lang="en-US" sz="2600" dirty="0"/>
              <a:t>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8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79BA7BC-2165-406B-B5D0-6FA25CD3D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8" y="0"/>
            <a:ext cx="10155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9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Healthy Habit Tracker_AAS_v4" id="{272139E4-8207-4FFF-92DC-6B71E4E328C2}" vid="{A345D589-1952-4E98-A5C7-1876A0ED26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078926d-f3db-4b74-bbd0-f33b483d4b1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483CF1B63FA4AA03D15E9EA85AD57" ma:contentTypeVersion="12" ma:contentTypeDescription="Create a new document." ma:contentTypeScope="" ma:versionID="bf27caae7673ce2e0db31e9617cebbdb">
  <xsd:schema xmlns:xsd="http://www.w3.org/2001/XMLSchema" xmlns:xs="http://www.w3.org/2001/XMLSchema" xmlns:p="http://schemas.microsoft.com/office/2006/metadata/properties" xmlns:ns3="c078926d-f3db-4b74-bbd0-f33b483d4b1e" xmlns:ns4="806a97cf-37b5-43d8-9f6a-27e74bb9243f" targetNamespace="http://schemas.microsoft.com/office/2006/metadata/properties" ma:root="true" ma:fieldsID="b836c96092bf10f614a05b941ac8b43f" ns3:_="" ns4:_="">
    <xsd:import namespace="c078926d-f3db-4b74-bbd0-f33b483d4b1e"/>
    <xsd:import namespace="806a97cf-37b5-43d8-9f6a-27e74bb924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8926d-f3db-4b74-bbd0-f33b483d4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a97cf-37b5-43d8-9f6a-27e74bb92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0F006E-CFBA-42F5-9FF9-61FCF419D29D}">
  <ds:schemaRefs>
    <ds:schemaRef ds:uri="http://schemas.microsoft.com/office/2006/metadata/properties"/>
    <ds:schemaRef ds:uri="http://schemas.microsoft.com/office/infopath/2007/PartnerControls"/>
    <ds:schemaRef ds:uri="c078926d-f3db-4b74-bbd0-f33b483d4b1e"/>
  </ds:schemaRefs>
</ds:datastoreItem>
</file>

<file path=customXml/itemProps2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1EF81F-233B-4929-A276-F6C9D3F152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8926d-f3db-4b74-bbd0-f33b483d4b1e"/>
    <ds:schemaRef ds:uri="806a97cf-37b5-43d8-9f6a-27e74bb924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0</TotalTime>
  <Words>355</Words>
  <Application>Microsoft Office PowerPoint</Application>
  <PresentationFormat>Widescreen</PresentationFormat>
  <Paragraphs>77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Segoe UI</vt:lpstr>
      <vt:lpstr>Office Theme</vt:lpstr>
      <vt:lpstr>Medical Trace Portal</vt:lpstr>
      <vt:lpstr>Contents</vt:lpstr>
      <vt:lpstr>1. About Us</vt:lpstr>
      <vt:lpstr>1. About Us</vt:lpstr>
      <vt:lpstr>1. About Us</vt:lpstr>
      <vt:lpstr>1. About Us</vt:lpstr>
      <vt:lpstr>2. Problem</vt:lpstr>
      <vt:lpstr>3. Problem Analysis</vt:lpstr>
      <vt:lpstr>PowerPoint Presentation</vt:lpstr>
      <vt:lpstr>4. Design </vt:lpstr>
      <vt:lpstr>4. Design </vt:lpstr>
      <vt:lpstr>PowerPoint Presentation</vt:lpstr>
      <vt:lpstr>4. Architecture Design </vt:lpstr>
      <vt:lpstr>PowerPoint Presentation</vt:lpstr>
      <vt:lpstr>4. Architecture Design </vt:lpstr>
      <vt:lpstr>PowerPoint Presentation</vt:lpstr>
      <vt:lpstr>PowerPoint Presentation</vt:lpstr>
      <vt:lpstr>5. Demonstration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2020-06-14T10:29:37Z</dcterms:created>
  <dcterms:modified xsi:type="dcterms:W3CDTF">2020-06-15T18:45:53Z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0x010100D27483CF1B63FA4AA03D15E9EA85AD57</vt:lpwstr>
  </property>
</Properties>
</file>