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9" r:id="rId2"/>
    <p:sldId id="270" r:id="rId3"/>
    <p:sldId id="288" r:id="rId4"/>
    <p:sldId id="278" r:id="rId5"/>
    <p:sldId id="279" r:id="rId6"/>
    <p:sldId id="28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83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10/30/2023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10/30/2023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7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COVID-19 affects the economic in Indonesia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Luu</a:t>
            </a:r>
            <a:r>
              <a:rPr lang="en-US" b="1" dirty="0" smtClean="0"/>
              <a:t> </a:t>
            </a:r>
            <a:r>
              <a:rPr lang="en-US" b="1" dirty="0" err="1" smtClean="0"/>
              <a:t>Duc</a:t>
            </a:r>
            <a:r>
              <a:rPr lang="en-US" b="1" dirty="0" smtClean="0"/>
              <a:t> </a:t>
            </a:r>
            <a:r>
              <a:rPr lang="en-US" b="1" dirty="0" err="1" smtClean="0"/>
              <a:t>Quy</a:t>
            </a:r>
            <a:r>
              <a:rPr lang="en-US" b="1" dirty="0" smtClean="0"/>
              <a:t>| Nguyen Tan </a:t>
            </a:r>
            <a:r>
              <a:rPr lang="en-US" b="1" dirty="0" err="1" smtClean="0"/>
              <a:t>Luu</a:t>
            </a:r>
            <a:r>
              <a:rPr lang="en-US" b="1" dirty="0" smtClean="0"/>
              <a:t> Tung </a:t>
            </a:r>
            <a:r>
              <a:rPr lang="en-US" b="1" dirty="0"/>
              <a:t>| </a:t>
            </a:r>
            <a:r>
              <a:rPr lang="en-US" b="1" dirty="0" smtClean="0"/>
              <a:t>Pham </a:t>
            </a:r>
            <a:r>
              <a:rPr lang="en-US" b="1" dirty="0" err="1" smtClean="0"/>
              <a:t>Quy</a:t>
            </a:r>
            <a:r>
              <a:rPr lang="en-US" b="1" dirty="0" smtClean="0"/>
              <a:t> Hung</a:t>
            </a:r>
          </a:p>
          <a:p>
            <a:r>
              <a:rPr lang="en-US" i="1" dirty="0" smtClean="0"/>
              <a:t>Prof. </a:t>
            </a:r>
            <a:r>
              <a:rPr lang="en-US" i="1" dirty="0" err="1" smtClean="0"/>
              <a:t>Rafik</a:t>
            </a:r>
            <a:r>
              <a:rPr lang="en-US" i="1" dirty="0" smtClean="0"/>
              <a:t> Hamza’s Python for Data Science and AI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serious is the decline of Indonesia’s economy?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4" y="1600200"/>
            <a:ext cx="9144000" cy="524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6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serious is the decline of Indonesia’s economy?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7011" y="1828800"/>
            <a:ext cx="4114801" cy="4343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“Import” rocketed when the whole economy started to slow down</a:t>
            </a:r>
          </a:p>
          <a:p>
            <a:r>
              <a:rPr lang="en-US" sz="1800" dirty="0"/>
              <a:t>S</a:t>
            </a:r>
            <a:r>
              <a:rPr lang="en-US" sz="1800" dirty="0" smtClean="0"/>
              <a:t>ince 2018, imports started to drop, and more disastrously through the pandemic.</a:t>
            </a:r>
            <a:br>
              <a:rPr lang="en-US" sz="1800" dirty="0" smtClean="0"/>
            </a:br>
            <a:r>
              <a:rPr lang="en-US" sz="1800" dirty="0" smtClean="0"/>
              <a:t>(COVID-19 stopped the process of commerce between states)</a:t>
            </a:r>
          </a:p>
          <a:p>
            <a:r>
              <a:rPr lang="en-US" sz="1800" dirty="0" smtClean="0"/>
              <a:t>COVID-19 did not affect agriculture, hunting, forestry, and fishing =&gt; self-sufficiency.</a:t>
            </a:r>
          </a:p>
          <a:p>
            <a:pPr marL="502920" indent="-457200">
              <a:buAutoNum type="arabicPeriod"/>
            </a:pP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7614" y="1828800"/>
            <a:ext cx="4708525" cy="324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main indicators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15488" y="1752600"/>
            <a:ext cx="7357851" cy="4770036"/>
            <a:chOff x="2421595" y="1600200"/>
            <a:chExt cx="7357851" cy="47700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7670" y="1600200"/>
              <a:ext cx="7351776" cy="1109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1595" y="2712636"/>
              <a:ext cx="3672819" cy="3657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4414" y="2712636"/>
              <a:ext cx="3672798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50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main indicators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27670" y="1898744"/>
            <a:ext cx="7333488" cy="4432111"/>
            <a:chOff x="2427670" y="1898744"/>
            <a:chExt cx="7333488" cy="44321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7670" y="1898744"/>
              <a:ext cx="7333488" cy="77451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7670" y="2673255"/>
              <a:ext cx="3662680" cy="3657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8492" y="2673255"/>
              <a:ext cx="3662666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9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the data from </a:t>
            </a:r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89012" y="5867400"/>
            <a:ext cx="9982201" cy="304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200" i="1" dirty="0" smtClean="0"/>
              <a:t>Note: The data is reference only, it does not assume any major occurrence of any countries.</a:t>
            </a:r>
            <a:endParaRPr lang="en-US" sz="12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08112" y="2257037"/>
            <a:ext cx="9144000" cy="29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the data from </a:t>
            </a:r>
            <a:r>
              <a:rPr lang="en-US" dirty="0" err="1" smtClean="0"/>
              <a:t>Kaggle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2414" y="1825772"/>
            <a:ext cx="9144000" cy="419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0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2757487"/>
            <a:ext cx="92202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 for </a:t>
            </a:r>
            <a:r>
              <a:rPr lang="en-US" dirty="0" err="1" smtClean="0"/>
              <a:t>indonesia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13" y="2642157"/>
            <a:ext cx="9753600" cy="27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4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020" y="1828800"/>
            <a:ext cx="966878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Gdp</a:t>
            </a:r>
            <a:r>
              <a:rPr lang="en-US" dirty="0" smtClean="0"/>
              <a:t> in Indonesia from 2016 to 2021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847011" y="1828800"/>
            <a:ext cx="4038601" cy="4343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2016-2017: The economy increased significantly until </a:t>
            </a:r>
          </a:p>
          <a:p>
            <a:r>
              <a:rPr lang="en-US" sz="2000" dirty="0" smtClean="0"/>
              <a:t>2017-2018: Slowing down </a:t>
            </a:r>
          </a:p>
          <a:p>
            <a:r>
              <a:rPr lang="en-US" sz="2000" dirty="0" smtClean="0"/>
              <a:t>2018-2019: Come back </a:t>
            </a:r>
          </a:p>
          <a:p>
            <a:r>
              <a:rPr lang="en-US" sz="2000" dirty="0" smtClean="0"/>
              <a:t>2019-2020: Economic downturn</a:t>
            </a:r>
          </a:p>
          <a:p>
            <a:r>
              <a:rPr lang="en-US" sz="2000" dirty="0" smtClean="0"/>
              <a:t>2020-2021: Rocket again</a:t>
            </a:r>
          </a:p>
          <a:p>
            <a:pPr marL="45720" indent="0">
              <a:buNone/>
            </a:pPr>
            <a:r>
              <a:rPr lang="en-US" sz="2000" dirty="0" smtClean="0"/>
              <a:t>*COVID-19 occurred in March 2020</a:t>
            </a:r>
          </a:p>
          <a:p>
            <a:pPr marL="45720" indent="0">
              <a:buNone/>
            </a:pPr>
            <a:r>
              <a:rPr lang="en-US" sz="2000" dirty="0" smtClean="0"/>
              <a:t>*The vaccination started in January 2021.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6642" y="1828800"/>
            <a:ext cx="735037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analysis into Indonesia’s economy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4" y="1828800"/>
            <a:ext cx="9144000" cy="43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analysis into Indonesia’s economy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7011" y="1828800"/>
            <a:ext cx="4114801" cy="4343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Most GDP contribution: Mining, manufacturing, utilities, and exports of goods and services</a:t>
            </a:r>
          </a:p>
          <a:p>
            <a:r>
              <a:rPr lang="en-US" sz="1800" dirty="0" smtClean="0"/>
              <a:t>2018-2019: The significant development of imports to GDP</a:t>
            </a:r>
          </a:p>
          <a:p>
            <a:r>
              <a:rPr lang="en-US" sz="1800" dirty="0" smtClean="0"/>
              <a:t>2020: </a:t>
            </a:r>
          </a:p>
          <a:p>
            <a:pPr lvl="1"/>
            <a:r>
              <a:rPr lang="en-US" sz="1600" dirty="0" smtClean="0"/>
              <a:t>COVID-19 hit a hard one on the import activities.</a:t>
            </a:r>
          </a:p>
          <a:p>
            <a:pPr lvl="1"/>
            <a:r>
              <a:rPr lang="en-US" sz="1600" dirty="0" smtClean="0"/>
              <a:t>Most of the economic indicators declined due to the pandemic.</a:t>
            </a:r>
          </a:p>
          <a:p>
            <a:r>
              <a:rPr lang="en-US" sz="1800" dirty="0" smtClean="0"/>
              <a:t>2021: The comeback of the whole economy.</a:t>
            </a:r>
          </a:p>
          <a:p>
            <a:pPr marL="502920" indent="-457200">
              <a:buAutoNum type="arabicPeriod"/>
            </a:pP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5212" y="1828800"/>
            <a:ext cx="6781799" cy="369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75</TotalTime>
  <Words>253</Words>
  <Application>Microsoft Office PowerPoint</Application>
  <PresentationFormat>Custom</PresentationFormat>
  <Paragraphs>38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World country report presentation</vt:lpstr>
      <vt:lpstr>How COVID-19 affects the economic in Indonesia</vt:lpstr>
      <vt:lpstr>Acquiring the data from Kaggle</vt:lpstr>
      <vt:lpstr>Acquiring the data from Kaggle</vt:lpstr>
      <vt:lpstr>Data cleaning</vt:lpstr>
      <vt:lpstr>Getting the data for indonesia</vt:lpstr>
      <vt:lpstr>Data filtering</vt:lpstr>
      <vt:lpstr>Gdp in Indonesia from 2016 to 2021</vt:lpstr>
      <vt:lpstr>Deeper analysis into Indonesia’s economy</vt:lpstr>
      <vt:lpstr>Deeper analysis into Indonesia’s economy</vt:lpstr>
      <vt:lpstr>How serious is the decline of Indonesia’s economy?</vt:lpstr>
      <vt:lpstr>How serious is the decline of Indonesia’s economy?</vt:lpstr>
      <vt:lpstr>Analysis of main indicators</vt:lpstr>
      <vt:lpstr>Analysis of main indicators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COVID-19 affects the economic in Indonesia</dc:title>
  <dc:creator>PC</dc:creator>
  <cp:lastModifiedBy>PC</cp:lastModifiedBy>
  <cp:revision>9</cp:revision>
  <dcterms:created xsi:type="dcterms:W3CDTF">2023-10-29T04:49:14Z</dcterms:created>
  <dcterms:modified xsi:type="dcterms:W3CDTF">2023-10-30T07:15:58Z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