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8" r:id="rId4"/>
    <p:sldId id="279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8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10/29/2023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COVID-19 affects the economic in Indonesia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Luu</a:t>
            </a:r>
            <a:r>
              <a:rPr lang="en-US" b="1" dirty="0" smtClean="0"/>
              <a:t> </a:t>
            </a:r>
            <a:r>
              <a:rPr lang="en-US" b="1" dirty="0" err="1" smtClean="0"/>
              <a:t>Duc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r>
              <a:rPr lang="en-US" b="1" dirty="0" smtClean="0"/>
              <a:t>| Nguyen Tan </a:t>
            </a:r>
            <a:r>
              <a:rPr lang="en-US" b="1" dirty="0" err="1" smtClean="0"/>
              <a:t>Luu</a:t>
            </a:r>
            <a:r>
              <a:rPr lang="en-US" b="1" dirty="0" smtClean="0"/>
              <a:t> Tung </a:t>
            </a:r>
            <a:r>
              <a:rPr lang="en-US" b="1" dirty="0"/>
              <a:t>| </a:t>
            </a:r>
            <a:r>
              <a:rPr lang="en-US" b="1" dirty="0" smtClean="0"/>
              <a:t>Pham </a:t>
            </a:r>
            <a:r>
              <a:rPr lang="en-US" b="1" dirty="0" err="1" smtClean="0"/>
              <a:t>Quy</a:t>
            </a:r>
            <a:r>
              <a:rPr lang="en-US" b="1" dirty="0" smtClean="0"/>
              <a:t> Hung</a:t>
            </a:r>
          </a:p>
          <a:p>
            <a:r>
              <a:rPr lang="en-US" i="1" dirty="0" smtClean="0"/>
              <a:t>Prof. </a:t>
            </a:r>
            <a:r>
              <a:rPr lang="en-US" i="1" dirty="0" err="1" smtClean="0"/>
              <a:t>Rafik</a:t>
            </a:r>
            <a:r>
              <a:rPr lang="en-US" i="1" dirty="0" smtClean="0"/>
              <a:t> Hamza’s Python for Data Science and AI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main indicators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82" y="1600414"/>
            <a:ext cx="7370064" cy="111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17" y="2712636"/>
            <a:ext cx="3657600" cy="361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174" y="2710855"/>
            <a:ext cx="3716315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main indicators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4" y="2209800"/>
            <a:ext cx="4572000" cy="3036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4" y="2209800"/>
            <a:ext cx="4703014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the data from </a:t>
            </a:r>
            <a:r>
              <a:rPr lang="en-US" dirty="0" err="1" smtClean="0"/>
              <a:t>Kaggle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22512" y="1723400"/>
            <a:ext cx="7315200" cy="379219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89012" y="5867400"/>
            <a:ext cx="9982201" cy="304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200" i="1" dirty="0" smtClean="0"/>
              <a:t>Note: The data is reference only, it does not assume any major occurrence of any countries.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662825"/>
            <a:ext cx="9753600" cy="26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 for </a:t>
            </a:r>
            <a:r>
              <a:rPr lang="en-US" dirty="0" err="1" smtClean="0"/>
              <a:t>indonesia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622610"/>
            <a:ext cx="9753600" cy="27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Gdp</a:t>
            </a:r>
            <a:r>
              <a:rPr lang="en-US" dirty="0" smtClean="0"/>
              <a:t> in Indonesia from 2016 to 2021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7614" y="1741990"/>
            <a:ext cx="6400800" cy="451702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847011" y="1828800"/>
            <a:ext cx="4038601" cy="4343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2016-2017: The economy increased significantly until </a:t>
            </a:r>
          </a:p>
          <a:p>
            <a:r>
              <a:rPr lang="en-US" sz="2000" dirty="0" smtClean="0"/>
              <a:t>2017-2018: Slowing down </a:t>
            </a:r>
          </a:p>
          <a:p>
            <a:r>
              <a:rPr lang="en-US" sz="2000" dirty="0" smtClean="0"/>
              <a:t>2018-2019: Come back </a:t>
            </a:r>
          </a:p>
          <a:p>
            <a:r>
              <a:rPr lang="en-US" sz="2000" dirty="0" smtClean="0"/>
              <a:t>2019-2020: Economic downturn</a:t>
            </a:r>
          </a:p>
          <a:p>
            <a:r>
              <a:rPr lang="en-US" sz="2000" dirty="0" smtClean="0"/>
              <a:t>2020-2021: Rocket again</a:t>
            </a:r>
          </a:p>
          <a:p>
            <a:pPr marL="45720" indent="0">
              <a:buNone/>
            </a:pPr>
            <a:r>
              <a:rPr lang="en-US" sz="2000" dirty="0" smtClean="0"/>
              <a:t>*COVID-19 occurred in March 2020</a:t>
            </a:r>
          </a:p>
          <a:p>
            <a:pPr marL="45720" indent="0">
              <a:buNone/>
            </a:pPr>
            <a:r>
              <a:rPr lang="en-US" sz="2000" dirty="0" smtClean="0"/>
              <a:t>*The vaccination started in January 2021.</a:t>
            </a:r>
          </a:p>
        </p:txBody>
      </p:sp>
    </p:spTree>
    <p:extLst>
      <p:ext uri="{BB962C8B-B14F-4D97-AF65-F5344CB8AC3E}">
        <p14:creationId xmlns:p14="http://schemas.microsoft.com/office/powerpoint/2010/main" val="9054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analysis into Indonesia’s economy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120" y="1828800"/>
            <a:ext cx="558858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analysis into Indonesia’s economy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7614" y="2260983"/>
            <a:ext cx="6400800" cy="347903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7011" y="1828800"/>
            <a:ext cx="4114801" cy="4343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Most GDP contribution: Mining, manufacturing, utilities, and exports of goods and services</a:t>
            </a:r>
          </a:p>
          <a:p>
            <a:r>
              <a:rPr lang="en-US" sz="1800" dirty="0" smtClean="0"/>
              <a:t>2018-2019: The significant development of imports to GDP</a:t>
            </a:r>
          </a:p>
          <a:p>
            <a:r>
              <a:rPr lang="en-US" sz="1800" dirty="0" smtClean="0"/>
              <a:t>2020: </a:t>
            </a:r>
          </a:p>
          <a:p>
            <a:pPr lvl="1"/>
            <a:r>
              <a:rPr lang="en-US" sz="1600" dirty="0" smtClean="0"/>
              <a:t>COVID-19 hit a hard one on the import activities.</a:t>
            </a:r>
          </a:p>
          <a:p>
            <a:pPr lvl="1"/>
            <a:r>
              <a:rPr lang="en-US" sz="1600" dirty="0" smtClean="0"/>
              <a:t>Most of the economic indicators declined due to the pandemic.</a:t>
            </a:r>
          </a:p>
          <a:p>
            <a:r>
              <a:rPr lang="en-US" sz="1800" dirty="0" smtClean="0"/>
              <a:t>2021: The comeback of the whole economy.</a:t>
            </a:r>
          </a:p>
          <a:p>
            <a:pPr marL="502920" indent="-4572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52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serious is the decline of Indonesia’s economy?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048" y="1828800"/>
            <a:ext cx="705872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serious is the decline of Indonesia’s economy?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7011" y="1828800"/>
            <a:ext cx="4114801" cy="4343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“Import” rocketed when the whole economy started to slow down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ince 2018, imports started to drop, and more disastrously through the pandemic.</a:t>
            </a:r>
            <a:br>
              <a:rPr lang="en-US" sz="1800" dirty="0" smtClean="0"/>
            </a:br>
            <a:r>
              <a:rPr lang="en-US" sz="1800" dirty="0" smtClean="0"/>
              <a:t>(COVID-19 stopped the process of commerce between states)</a:t>
            </a:r>
          </a:p>
          <a:p>
            <a:r>
              <a:rPr lang="en-US" sz="1800" dirty="0" smtClean="0"/>
              <a:t>COVID-19 did not affect agriculture, hunting, forestry, and fishing =&gt; self-sufficiency.</a:t>
            </a:r>
          </a:p>
          <a:p>
            <a:pPr marL="502920" indent="-457200">
              <a:buAutoNum type="arabicPeriod"/>
            </a:pP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3849" y="1790452"/>
            <a:ext cx="6400800" cy="44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58</TotalTime>
  <Words>238</Words>
  <Application>Microsoft Office PowerPoint</Application>
  <PresentationFormat>Custom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World country report presentation</vt:lpstr>
      <vt:lpstr>How COVID-19 affects the economic in Indonesia</vt:lpstr>
      <vt:lpstr>Acquiring the data from Kaggle</vt:lpstr>
      <vt:lpstr>Data cleaning</vt:lpstr>
      <vt:lpstr>Getting the data for indonesia</vt:lpstr>
      <vt:lpstr>Gdp in Indonesia from 2016 to 2021</vt:lpstr>
      <vt:lpstr>Deeper analysis into Indonesia’s economy</vt:lpstr>
      <vt:lpstr>Deeper analysis into Indonesia’s economy</vt:lpstr>
      <vt:lpstr>How serious is the decline of Indonesia’s economy?</vt:lpstr>
      <vt:lpstr>How serious is the decline of Indonesia’s economy?</vt:lpstr>
      <vt:lpstr>Analysis of main indicators</vt:lpstr>
      <vt:lpstr>Analysis of main indicators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COVID-19 affects the economic in Indonesia</dc:title>
  <dc:creator>PC</dc:creator>
  <cp:lastModifiedBy>PC</cp:lastModifiedBy>
  <cp:revision>7</cp:revision>
  <dcterms:created xsi:type="dcterms:W3CDTF">2023-10-29T04:49:14Z</dcterms:created>
  <dcterms:modified xsi:type="dcterms:W3CDTF">2023-10-29T11:21:19Z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