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VT323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VT323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c8dec8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c8dec8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8dec83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8dec83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4ebc8da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4ebc8d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4ebc8d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4ebc8d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4ebc8da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4ebc8da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4ebc8da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e4ebc8da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4ebc8d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4ebc8d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4ebc8da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4ebc8da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4ebc8d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4ebc8d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4ebc8da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4ebc8da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4ebc8d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4ebc8d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4ebc8da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e4ebc8d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4ebc8d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4ebc8d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4ebc8d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4ebc8d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4ebc8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4ebc8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4ebc8d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4ebc8d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4ebc8d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4ebc8d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c8dec8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c8dec8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c8dec8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c8dec8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11708" y="1452775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Hướng dẫn làm game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102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6450" y="928725"/>
            <a:ext cx="5818675" cy="3631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2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949" y="1970192"/>
            <a:ext cx="3015176" cy="1495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71450">
              <a:srgbClr val="000000">
                <a:alpha val="50000"/>
              </a:srgbClr>
            </a:outerShdw>
          </a:effectLst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250" y="2468800"/>
            <a:ext cx="1452750" cy="145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714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0300" y="2948875"/>
            <a:ext cx="1647600" cy="127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71450">
              <a:srgbClr val="000000">
                <a:alpha val="50000"/>
              </a:srgbClr>
            </a:outerShdw>
          </a:effectLst>
        </p:spPr>
      </p:pic>
      <p:sp>
        <p:nvSpPr>
          <p:cNvPr id="138" name="Google Shape;138;p23"/>
          <p:cNvSpPr/>
          <p:nvPr/>
        </p:nvSpPr>
        <p:spPr>
          <a:xfrm rot="-1639602">
            <a:off x="1853201" y="3318451"/>
            <a:ext cx="726697" cy="6008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</a:t>
            </a:r>
            <a:r>
              <a:rPr lang="vi" sz="2400">
                <a:latin typeface="VT323"/>
                <a:ea typeface="VT323"/>
                <a:cs typeface="VT323"/>
                <a:sym typeface="VT323"/>
              </a:rPr>
              <a:t>0</a:t>
            </a:r>
            <a:endParaRPr sz="240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39" name="Google Shape;139;p23"/>
          <p:cNvSpPr/>
          <p:nvPr/>
        </p:nvSpPr>
        <p:spPr>
          <a:xfrm rot="-1922580">
            <a:off x="2419043" y="3785627"/>
            <a:ext cx="726597" cy="6337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</a:t>
            </a:r>
            <a:r>
              <a:rPr lang="vi" sz="2400">
                <a:latin typeface="VT323"/>
                <a:ea typeface="VT323"/>
                <a:cs typeface="VT323"/>
                <a:sym typeface="VT323"/>
              </a:rPr>
              <a:t>1</a:t>
            </a:r>
            <a:endParaRPr sz="240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40" name="Google Shape;140;p23"/>
          <p:cNvSpPr/>
          <p:nvPr/>
        </p:nvSpPr>
        <p:spPr>
          <a:xfrm rot="-1879822">
            <a:off x="3107926" y="4204954"/>
            <a:ext cx="763887" cy="6335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</a:t>
            </a:r>
            <a:r>
              <a:rPr lang="vi" sz="2400">
                <a:latin typeface="VT323"/>
                <a:ea typeface="VT323"/>
                <a:cs typeface="VT323"/>
                <a:sym typeface="VT323"/>
              </a:rPr>
              <a:t>2</a:t>
            </a:r>
            <a:endParaRPr sz="2400"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4294967295" type="ctrTitle"/>
          </p:nvPr>
        </p:nvSpPr>
        <p:spPr>
          <a:xfrm>
            <a:off x="311708" y="1621300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Hướng dẫn thêm Sprite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Sprite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100" y="2501975"/>
            <a:ext cx="2432025" cy="1688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400000" dist="952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763" y="1912967"/>
            <a:ext cx="1781175" cy="218740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4294967295" type="ctrTitle"/>
          </p:nvPr>
        </p:nvSpPr>
        <p:spPr>
          <a:xfrm>
            <a:off x="311708" y="1621300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Hướng dẫn lập trình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4294967295" type="ctrTitle"/>
          </p:nvPr>
        </p:nvSpPr>
        <p:spPr>
          <a:xfrm>
            <a:off x="464225" y="519150"/>
            <a:ext cx="8520600" cy="12351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Lập trình  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163" y="1989167"/>
            <a:ext cx="1781175" cy="218740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4294967295" type="ctrTitle"/>
          </p:nvPr>
        </p:nvSpPr>
        <p:spPr>
          <a:xfrm>
            <a:off x="464225" y="638750"/>
            <a:ext cx="8520600" cy="12153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Lập trình  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500" y="2402300"/>
            <a:ext cx="2432025" cy="1688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4294967295" type="ctrTitle"/>
          </p:nvPr>
        </p:nvSpPr>
        <p:spPr>
          <a:xfrm>
            <a:off x="464225" y="638750"/>
            <a:ext cx="8520600" cy="12153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 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175" y="1854050"/>
            <a:ext cx="2432025" cy="16881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400000" dist="95250">
              <a:srgbClr val="000000">
                <a:alpha val="50000"/>
              </a:srgbClr>
            </a:outerShdw>
          </a:effectLst>
        </p:spPr>
      </p:pic>
      <p:sp>
        <p:nvSpPr>
          <p:cNvPr id="183" name="Google Shape;183;p29"/>
          <p:cNvSpPr/>
          <p:nvPr/>
        </p:nvSpPr>
        <p:spPr>
          <a:xfrm>
            <a:off x="3872250" y="3369150"/>
            <a:ext cx="1136400" cy="6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4294967295" type="ctrTitle"/>
          </p:nvPr>
        </p:nvSpPr>
        <p:spPr>
          <a:xfrm>
            <a:off x="311708" y="1621300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Hướng dẫn thêm âm thanh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4294967295" type="ctrTitle"/>
          </p:nvPr>
        </p:nvSpPr>
        <p:spPr>
          <a:xfrm>
            <a:off x="311708" y="1621300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Hướng dẫn thiết kế GUI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78900" y="779525"/>
            <a:ext cx="7953300" cy="572700"/>
          </a:xfrm>
          <a:prstGeom prst="rect">
            <a:avLst/>
          </a:prstGeom>
          <a:effectLst>
            <a:outerShdw blurRad="11430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VT323"/>
              <a:buAutoNum type="romanUcPeriod"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Nội dung bài học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59050" y="1777750"/>
            <a:ext cx="8073000" cy="3160800"/>
          </a:xfrm>
          <a:prstGeom prst="rect">
            <a:avLst/>
          </a:prstGeom>
          <a:effectLst>
            <a:outerShdw blurRad="57150" rotWithShape="0" algn="bl" dir="2400000" dist="952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VT323"/>
              <a:buAutoNum type="arabicPeriod"/>
            </a:pPr>
            <a:r>
              <a:rPr lang="vi" sz="3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Nhắc lại GameMaker Studio 1.4</a:t>
            </a:r>
            <a:endParaRPr sz="3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VT323"/>
              <a:buAutoNum type="arabicPeriod"/>
            </a:pPr>
            <a:r>
              <a:rPr lang="vi" sz="3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Em học được gì ở Game Advanced.</a:t>
            </a:r>
            <a:endParaRPr sz="3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VT323"/>
              <a:buAutoNum type="arabicPeriod"/>
            </a:pPr>
            <a:r>
              <a:rPr lang="vi" sz="3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Làm game Dinosaur Run</a:t>
            </a:r>
            <a:endParaRPr sz="3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4294967295" type="ctrTitle"/>
          </p:nvPr>
        </p:nvSpPr>
        <p:spPr>
          <a:xfrm>
            <a:off x="657900" y="2173025"/>
            <a:ext cx="7974300" cy="9495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CHƠI THỬ NÀO!!!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ctrTitle"/>
          </p:nvPr>
        </p:nvSpPr>
        <p:spPr>
          <a:xfrm>
            <a:off x="311708" y="1452775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Nhắc lại 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GameMaker Studio 1.4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4294967295" type="ctrTitle"/>
          </p:nvPr>
        </p:nvSpPr>
        <p:spPr>
          <a:xfrm>
            <a:off x="311708" y="1452775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Em học được gì ở 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Game </a:t>
            </a: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Advanced</a:t>
            </a: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 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4294967295" type="ctrTitle"/>
          </p:nvPr>
        </p:nvSpPr>
        <p:spPr>
          <a:xfrm>
            <a:off x="311708" y="1452775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Hướng dẫn làm game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4294967295" type="ctrTitle"/>
          </p:nvPr>
        </p:nvSpPr>
        <p:spPr>
          <a:xfrm>
            <a:off x="311708" y="1452775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Giới thiệu về game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Tóm tắt nội dung</a:t>
            </a:r>
            <a:endParaRPr sz="36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295175" y="1583375"/>
            <a:ext cx="1295700" cy="695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VT323"/>
                <a:ea typeface="VT323"/>
                <a:cs typeface="VT323"/>
                <a:sym typeface="VT323"/>
              </a:rPr>
              <a:t>Backgrounds</a:t>
            </a:r>
            <a:endParaRPr sz="180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690650" y="2811088"/>
            <a:ext cx="1046700" cy="9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VT323"/>
                <a:ea typeface="VT323"/>
                <a:cs typeface="VT323"/>
                <a:sym typeface="VT323"/>
              </a:rPr>
              <a:t>Sprite</a:t>
            </a:r>
            <a:endParaRPr sz="1800"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VT323"/>
                <a:ea typeface="VT323"/>
                <a:cs typeface="VT323"/>
                <a:sym typeface="VT323"/>
              </a:rPr>
              <a:t>Object</a:t>
            </a:r>
            <a:endParaRPr sz="180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889750" y="1583363"/>
            <a:ext cx="1216100" cy="695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P</a:t>
            </a:r>
            <a:r>
              <a:rPr lang="vi" sz="18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rogramming</a:t>
            </a:r>
            <a:endParaRPr sz="18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5580325" y="2811088"/>
            <a:ext cx="740925" cy="8472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VT323"/>
                <a:ea typeface="VT323"/>
                <a:cs typeface="VT323"/>
                <a:sym typeface="VT323"/>
              </a:rPr>
              <a:t>Sounds</a:t>
            </a:r>
            <a:endParaRPr sz="180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558275" y="1583375"/>
            <a:ext cx="687900" cy="695400"/>
          </a:xfrm>
          <a:prstGeom prst="octagon">
            <a:avLst>
              <a:gd fmla="val 292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VT323"/>
                <a:ea typeface="VT323"/>
                <a:cs typeface="VT323"/>
                <a:sym typeface="VT323"/>
              </a:rPr>
              <a:t>GUI</a:t>
            </a:r>
            <a:endParaRPr sz="1800">
              <a:latin typeface="VT323"/>
              <a:ea typeface="VT323"/>
              <a:cs typeface="VT323"/>
              <a:sym typeface="VT323"/>
            </a:endParaRPr>
          </a:p>
        </p:txBody>
      </p:sp>
      <p:cxnSp>
        <p:nvCxnSpPr>
          <p:cNvPr id="99" name="Google Shape;99;p19"/>
          <p:cNvCxnSpPr>
            <a:stCxn id="94" idx="2"/>
            <a:endCxn id="95" idx="2"/>
          </p:cNvCxnSpPr>
          <p:nvPr/>
        </p:nvCxnSpPr>
        <p:spPr>
          <a:xfrm flipH="1" rot="-5400000">
            <a:off x="1803975" y="2417825"/>
            <a:ext cx="1025700" cy="747600"/>
          </a:xfrm>
          <a:prstGeom prst="curvedConnector2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5" idx="0"/>
            <a:endCxn id="96" idx="1"/>
          </p:cNvCxnSpPr>
          <p:nvPr/>
        </p:nvCxnSpPr>
        <p:spPr>
          <a:xfrm rot="-5400000">
            <a:off x="3112000" y="2033188"/>
            <a:ext cx="879900" cy="675900"/>
          </a:xfrm>
          <a:prstGeom prst="curvedConnector2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>
            <a:stCxn id="96" idx="2"/>
            <a:endCxn id="97" idx="1"/>
          </p:cNvCxnSpPr>
          <p:nvPr/>
        </p:nvCxnSpPr>
        <p:spPr>
          <a:xfrm flipH="1" rot="-5400000">
            <a:off x="4560950" y="2215613"/>
            <a:ext cx="956100" cy="1082400"/>
          </a:xfrm>
          <a:prstGeom prst="curvedConnector2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>
            <a:stCxn id="97" idx="0"/>
            <a:endCxn id="98" idx="5"/>
          </p:cNvCxnSpPr>
          <p:nvPr/>
        </p:nvCxnSpPr>
        <p:spPr>
          <a:xfrm rot="-5400000">
            <a:off x="5699088" y="2036615"/>
            <a:ext cx="1110900" cy="607500"/>
          </a:xfrm>
          <a:prstGeom prst="curvedConnector2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>
            <a:stCxn id="98" idx="1"/>
            <a:endCxn id="104" idx="0"/>
          </p:cNvCxnSpPr>
          <p:nvPr/>
        </p:nvCxnSpPr>
        <p:spPr>
          <a:xfrm>
            <a:off x="7246175" y="2077296"/>
            <a:ext cx="749400" cy="7011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9400" y="2638878"/>
            <a:ext cx="1295699" cy="899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ctrTitle"/>
          </p:nvPr>
        </p:nvSpPr>
        <p:spPr>
          <a:xfrm>
            <a:off x="311708" y="1621300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Hướng dẫn làm Backgrounds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Dinosaur Run</a:t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ctrTitle"/>
          </p:nvPr>
        </p:nvSpPr>
        <p:spPr>
          <a:xfrm>
            <a:off x="311708" y="1621300"/>
            <a:ext cx="8520600" cy="2052600"/>
          </a:xfrm>
          <a:prstGeom prst="rect">
            <a:avLst/>
          </a:prstGeom>
          <a:effectLst>
            <a:outerShdw blurRad="171450" rotWithShape="0" algn="bl" dir="192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650" y="159250"/>
            <a:ext cx="17811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92600" y="679300"/>
            <a:ext cx="3144000" cy="63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FFFF00"/>
                </a:solidFill>
                <a:latin typeface="VT323"/>
                <a:ea typeface="VT323"/>
                <a:cs typeface="VT323"/>
                <a:sym typeface="VT323"/>
              </a:rPr>
              <a:t>Backgrounds(Hình nền)</a:t>
            </a:r>
            <a:endParaRPr sz="2400">
              <a:solidFill>
                <a:srgbClr val="FFFF00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750" y="1690775"/>
            <a:ext cx="1943700" cy="148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6600" y="950675"/>
            <a:ext cx="5523051" cy="34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 rot="4136730">
            <a:off x="3651943" y="967714"/>
            <a:ext cx="726502" cy="5809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</a:t>
            </a:r>
            <a:r>
              <a:rPr lang="vi" sz="2400">
                <a:latin typeface="VT323"/>
                <a:ea typeface="VT323"/>
                <a:cs typeface="VT323"/>
                <a:sym typeface="VT323"/>
              </a:rPr>
              <a:t>0</a:t>
            </a:r>
            <a:endParaRPr sz="240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22" name="Google Shape;122;p21"/>
          <p:cNvSpPr/>
          <p:nvPr/>
        </p:nvSpPr>
        <p:spPr>
          <a:xfrm rot="4432165">
            <a:off x="4719129" y="835061"/>
            <a:ext cx="726710" cy="6335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</a:t>
            </a:r>
            <a:r>
              <a:rPr lang="vi" sz="2400">
                <a:latin typeface="VT323"/>
                <a:ea typeface="VT323"/>
                <a:cs typeface="VT323"/>
                <a:sym typeface="VT323"/>
              </a:rPr>
              <a:t>1</a:t>
            </a:r>
            <a:endParaRPr sz="2400"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23" name="Google Shape;123;p21"/>
          <p:cNvSpPr/>
          <p:nvPr/>
        </p:nvSpPr>
        <p:spPr>
          <a:xfrm rot="4432705">
            <a:off x="5662580" y="924559"/>
            <a:ext cx="763838" cy="6335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 </a:t>
            </a:r>
            <a:r>
              <a:rPr lang="vi" sz="2400">
                <a:latin typeface="VT323"/>
                <a:ea typeface="VT323"/>
                <a:cs typeface="VT323"/>
                <a:sym typeface="VT323"/>
              </a:rPr>
              <a:t>2</a:t>
            </a:r>
            <a:endParaRPr sz="2400"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