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331" r:id="rId5"/>
    <p:sldId id="332" r:id="rId6"/>
    <p:sldId id="333" r:id="rId7"/>
    <p:sldId id="334" r:id="rId8"/>
    <p:sldId id="335" r:id="rId9"/>
    <p:sldId id="336" r:id="rId10"/>
    <p:sldId id="337" r:id="rId11"/>
    <p:sldId id="338" r:id="rId12"/>
    <p:sldId id="339" r:id="rId13"/>
    <p:sldId id="340"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ABD044-D252-4CA9-A643-20188E436136}">
          <p14:sldIdLst>
            <p14:sldId id="331"/>
            <p14:sldId id="332"/>
            <p14:sldId id="333"/>
            <p14:sldId id="334"/>
            <p14:sldId id="335"/>
            <p14:sldId id="336"/>
            <p14:sldId id="337"/>
            <p14:sldId id="338"/>
            <p14:sldId id="339"/>
            <p14:sldId id="340"/>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86860" autoAdjust="0"/>
  </p:normalViewPr>
  <p:slideViewPr>
    <p:cSldViewPr snapToGrid="0">
      <p:cViewPr varScale="1">
        <p:scale>
          <a:sx n="85" d="100"/>
          <a:sy n="85" d="100"/>
        </p:scale>
        <p:origin x="53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2/14/2023</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2/14/2023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Date Placeholder 3">
            <a:extLst>
              <a:ext uri="{FF2B5EF4-FFF2-40B4-BE49-F238E27FC236}">
                <a16:creationId xmlns:a16="http://schemas.microsoft.com/office/drawing/2014/main" id="{26152509-8D0C-4712-AA81-AF54972C78DB}"/>
              </a:ext>
            </a:extLst>
          </p:cNvPr>
          <p:cNvSpPr>
            <a:spLocks noGrp="1"/>
          </p:cNvSpPr>
          <p:nvPr>
            <p:ph type="dt" sz="half" idx="10"/>
          </p:nvPr>
        </p:nvSpPr>
        <p:spPr>
          <a:xfrm>
            <a:off x="838200" y="6486006"/>
            <a:ext cx="27432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58E92B09-5AF4-4E86-A8BE-E866F0E2C017}" type="datetime1">
              <a:rPr lang="en-US" smtClean="0"/>
              <a:t>2/14/2023</a:t>
            </a:fld>
            <a:endParaRPr lang="en-US"/>
          </a:p>
        </p:txBody>
      </p:sp>
      <p:sp>
        <p:nvSpPr>
          <p:cNvPr id="10" name="Footer Placeholder 4">
            <a:extLst>
              <a:ext uri="{FF2B5EF4-FFF2-40B4-BE49-F238E27FC236}">
                <a16:creationId xmlns:a16="http://schemas.microsoft.com/office/drawing/2014/main" id="{A9A90DE7-FAAB-4B91-AC83-B18850F1EC89}"/>
              </a:ext>
            </a:extLst>
          </p:cNvPr>
          <p:cNvSpPr>
            <a:spLocks noGrp="1"/>
          </p:cNvSpPr>
          <p:nvPr>
            <p:ph type="ftr" sz="quarter" idx="11"/>
          </p:nvPr>
        </p:nvSpPr>
        <p:spPr>
          <a:xfrm>
            <a:off x="4038600" y="6486006"/>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1" name="Slide Number Placeholder 5">
            <a:extLst>
              <a:ext uri="{FF2B5EF4-FFF2-40B4-BE49-F238E27FC236}">
                <a16:creationId xmlns:a16="http://schemas.microsoft.com/office/drawing/2014/main" id="{0FD5971E-BD21-416C-BC2E-97EE0E09A50C}"/>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407957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838200" y="6486006"/>
            <a:ext cx="27432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2/14/2023</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4038600" y="6486006"/>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7" name="Title 8">
            <a:extLst>
              <a:ext uri="{FF2B5EF4-FFF2-40B4-BE49-F238E27FC236}">
                <a16:creationId xmlns:a16="http://schemas.microsoft.com/office/drawing/2014/main" id="{DEAFB3E9-4F5E-435C-B51A-CC5766A852DA}"/>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a:t>
            </a:r>
          </a:p>
        </p:txBody>
      </p:sp>
      <p:sp>
        <p:nvSpPr>
          <p:cNvPr id="8" name="Content Placeholder 7">
            <a:extLst>
              <a:ext uri="{FF2B5EF4-FFF2-40B4-BE49-F238E27FC236}">
                <a16:creationId xmlns:a16="http://schemas.microsoft.com/office/drawing/2014/main" id="{69C57778-6639-411E-9B4C-12D035AECE27}"/>
              </a:ext>
            </a:extLst>
          </p:cNvPr>
          <p:cNvSpPr>
            <a:spLocks noGrp="1"/>
          </p:cNvSpPr>
          <p:nvPr>
            <p:ph sz="quarter" idx="13"/>
          </p:nvPr>
        </p:nvSpPr>
        <p:spPr>
          <a:xfrm>
            <a:off x="338736" y="1058844"/>
            <a:ext cx="11514528" cy="490912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6132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3">
            <a:extLst>
              <a:ext uri="{FF2B5EF4-FFF2-40B4-BE49-F238E27FC236}">
                <a16:creationId xmlns:a16="http://schemas.microsoft.com/office/drawing/2014/main" id="{84B5929F-A28F-4256-A6B2-5D095331D016}"/>
              </a:ext>
            </a:extLst>
          </p:cNvPr>
          <p:cNvSpPr>
            <a:spLocks noGrp="1"/>
          </p:cNvSpPr>
          <p:nvPr>
            <p:ph type="dt" sz="half" idx="10"/>
          </p:nvPr>
        </p:nvSpPr>
        <p:spPr>
          <a:xfrm>
            <a:off x="838200" y="6486006"/>
            <a:ext cx="27432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B3ACFEBC-8634-4116-B617-2BE5C2034C2C}" type="datetime1">
              <a:rPr lang="en-US" smtClean="0"/>
              <a:pPr/>
              <a:t>2/14/2023</a:t>
            </a:fld>
            <a:endParaRPr lang="en-US"/>
          </a:p>
        </p:txBody>
      </p:sp>
      <p:sp>
        <p:nvSpPr>
          <p:cNvPr id="9" name="Footer Placeholder 4">
            <a:extLst>
              <a:ext uri="{FF2B5EF4-FFF2-40B4-BE49-F238E27FC236}">
                <a16:creationId xmlns:a16="http://schemas.microsoft.com/office/drawing/2014/main" id="{7C2F339A-915E-4496-B889-28FBBAAD3123}"/>
              </a:ext>
            </a:extLst>
          </p:cNvPr>
          <p:cNvSpPr>
            <a:spLocks noGrp="1"/>
          </p:cNvSpPr>
          <p:nvPr>
            <p:ph type="ftr" sz="quarter" idx="11"/>
          </p:nvPr>
        </p:nvSpPr>
        <p:spPr>
          <a:xfrm>
            <a:off x="4038600" y="6486006"/>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0" name="Slide Number Placeholder 5">
            <a:extLst>
              <a:ext uri="{FF2B5EF4-FFF2-40B4-BE49-F238E27FC236}">
                <a16:creationId xmlns:a16="http://schemas.microsoft.com/office/drawing/2014/main" id="{028A2E5F-7F4D-4F39-A494-67088E8046DE}"/>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1" name="Title 8">
            <a:extLst>
              <a:ext uri="{FF2B5EF4-FFF2-40B4-BE49-F238E27FC236}">
                <a16:creationId xmlns:a16="http://schemas.microsoft.com/office/drawing/2014/main" id="{FC0C4515-8106-49DA-9C06-E98AF815242A}"/>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a:t>
            </a:r>
          </a:p>
        </p:txBody>
      </p:sp>
      <p:sp>
        <p:nvSpPr>
          <p:cNvPr id="12" name="Chart Placeholder 9">
            <a:extLst>
              <a:ext uri="{FF2B5EF4-FFF2-40B4-BE49-F238E27FC236}">
                <a16:creationId xmlns:a16="http://schemas.microsoft.com/office/drawing/2014/main" id="{F49327FB-190B-40C4-9FC9-66F9F7D12317}"/>
              </a:ext>
            </a:extLst>
          </p:cNvPr>
          <p:cNvSpPr>
            <a:spLocks noGrp="1"/>
          </p:cNvSpPr>
          <p:nvPr>
            <p:ph type="chart" sz="quarter" idx="13" hasCustomPrompt="1"/>
          </p:nvPr>
        </p:nvSpPr>
        <p:spPr>
          <a:xfrm>
            <a:off x="330201" y="1406769"/>
            <a:ext cx="5765800" cy="465589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3" name="Picture Placeholder 11">
            <a:extLst>
              <a:ext uri="{FF2B5EF4-FFF2-40B4-BE49-F238E27FC236}">
                <a16:creationId xmlns:a16="http://schemas.microsoft.com/office/drawing/2014/main" id="{733EBCBB-E1FE-415C-8ED9-6D1F36748478}"/>
              </a:ext>
            </a:extLst>
          </p:cNvPr>
          <p:cNvSpPr>
            <a:spLocks noGrp="1"/>
          </p:cNvSpPr>
          <p:nvPr>
            <p:ph type="pic" sz="quarter" idx="14" hasCustomPrompt="1"/>
          </p:nvPr>
        </p:nvSpPr>
        <p:spPr>
          <a:xfrm>
            <a:off x="6238875" y="1414463"/>
            <a:ext cx="5445125" cy="4656137"/>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Picture</a:t>
            </a:r>
          </a:p>
        </p:txBody>
      </p:sp>
    </p:spTree>
    <p:extLst>
      <p:ext uri="{BB962C8B-B14F-4D97-AF65-F5344CB8AC3E}">
        <p14:creationId xmlns:p14="http://schemas.microsoft.com/office/powerpoint/2010/main" val="388766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8">
            <a:extLst>
              <a:ext uri="{FF2B5EF4-FFF2-40B4-BE49-F238E27FC236}">
                <a16:creationId xmlns:a16="http://schemas.microsoft.com/office/drawing/2014/main" id="{3E6AE9CF-41FF-46D0-BF7A-815E4777895E}"/>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a:t>
            </a:r>
          </a:p>
        </p:txBody>
      </p:sp>
      <p:sp>
        <p:nvSpPr>
          <p:cNvPr id="12" name="Text Placeholder 9">
            <a:extLst>
              <a:ext uri="{FF2B5EF4-FFF2-40B4-BE49-F238E27FC236}">
                <a16:creationId xmlns:a16="http://schemas.microsoft.com/office/drawing/2014/main" id="{A85E41C6-3987-4F5C-A750-35F5C730A567}"/>
              </a:ext>
            </a:extLst>
          </p:cNvPr>
          <p:cNvSpPr>
            <a:spLocks noGrp="1"/>
          </p:cNvSpPr>
          <p:nvPr>
            <p:ph type="body" sz="quarter" idx="13"/>
          </p:nvPr>
        </p:nvSpPr>
        <p:spPr>
          <a:xfrm>
            <a:off x="337539" y="1032510"/>
            <a:ext cx="11515725" cy="493871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a:extLst>
              <a:ext uri="{FF2B5EF4-FFF2-40B4-BE49-F238E27FC236}">
                <a16:creationId xmlns:a16="http://schemas.microsoft.com/office/drawing/2014/main" id="{C99BA7CA-DC84-4A35-BD8A-C14D582181A5}"/>
              </a:ext>
            </a:extLst>
          </p:cNvPr>
          <p:cNvSpPr>
            <a:spLocks noGrp="1"/>
          </p:cNvSpPr>
          <p:nvPr>
            <p:ph type="dt" sz="half" idx="10"/>
          </p:nvPr>
        </p:nvSpPr>
        <p:spPr>
          <a:xfrm>
            <a:off x="838200" y="6486006"/>
            <a:ext cx="27432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8CDB0C24-DFE0-41C5-B02D-FC32F5C22F7C}" type="datetime1">
              <a:rPr lang="en-US" smtClean="0"/>
              <a:t>2/14/2023</a:t>
            </a:fld>
            <a:endParaRPr lang="en-US"/>
          </a:p>
        </p:txBody>
      </p:sp>
      <p:sp>
        <p:nvSpPr>
          <p:cNvPr id="14" name="Footer Placeholder 4">
            <a:extLst>
              <a:ext uri="{FF2B5EF4-FFF2-40B4-BE49-F238E27FC236}">
                <a16:creationId xmlns:a16="http://schemas.microsoft.com/office/drawing/2014/main" id="{E1DCC345-F4E6-42D6-9173-88011D0E2741}"/>
              </a:ext>
            </a:extLst>
          </p:cNvPr>
          <p:cNvSpPr>
            <a:spLocks noGrp="1"/>
          </p:cNvSpPr>
          <p:nvPr>
            <p:ph type="ftr" sz="quarter" idx="11"/>
          </p:nvPr>
        </p:nvSpPr>
        <p:spPr>
          <a:xfrm>
            <a:off x="4038600" y="6486006"/>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5" name="Slide Number Placeholder 5">
            <a:extLst>
              <a:ext uri="{FF2B5EF4-FFF2-40B4-BE49-F238E27FC236}">
                <a16:creationId xmlns:a16="http://schemas.microsoft.com/office/drawing/2014/main" id="{BD82AFB1-CD7C-4710-A82A-F9FEE6DA5C86}"/>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958126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4F1F29B1-F2F8-4527-A0B9-5A566F0DB568}"/>
              </a:ext>
            </a:extLst>
          </p:cNvPr>
          <p:cNvSpPr>
            <a:spLocks noGrp="1"/>
          </p:cNvSpPr>
          <p:nvPr>
            <p:ph type="dt" sz="half" idx="10"/>
          </p:nvPr>
        </p:nvSpPr>
        <p:spPr>
          <a:xfrm>
            <a:off x="838200" y="6486006"/>
            <a:ext cx="2743200" cy="365125"/>
          </a:xfrm>
          <a:prstGeom prst="rect">
            <a:avLst/>
          </a:prstGeom>
        </p:spPr>
        <p:txBody>
          <a:bodyPr/>
          <a:lstStyle>
            <a:lvl1pPr>
              <a:defRPr sz="12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fld id="{EEBFCEF3-2DDE-476B-8A96-303EC557333C}" type="datetime1">
              <a:rPr lang="en-US" smtClean="0"/>
              <a:pPr/>
              <a:t>2/14/2023</a:t>
            </a:fld>
            <a:endParaRPr lang="en-US"/>
          </a:p>
        </p:txBody>
      </p:sp>
      <p:sp>
        <p:nvSpPr>
          <p:cNvPr id="7" name="Footer Placeholder 4">
            <a:extLst>
              <a:ext uri="{FF2B5EF4-FFF2-40B4-BE49-F238E27FC236}">
                <a16:creationId xmlns:a16="http://schemas.microsoft.com/office/drawing/2014/main" id="{B1F89192-9608-4DA0-9D58-CE5D74F0161B}"/>
              </a:ext>
            </a:extLst>
          </p:cNvPr>
          <p:cNvSpPr>
            <a:spLocks noGrp="1"/>
          </p:cNvSpPr>
          <p:nvPr>
            <p:ph type="ftr" sz="quarter" idx="11"/>
          </p:nvPr>
        </p:nvSpPr>
        <p:spPr>
          <a:xfrm>
            <a:off x="4038600" y="6486006"/>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8" name="Slide Number Placeholder 5">
            <a:extLst>
              <a:ext uri="{FF2B5EF4-FFF2-40B4-BE49-F238E27FC236}">
                <a16:creationId xmlns:a16="http://schemas.microsoft.com/office/drawing/2014/main" id="{41300396-45C9-472A-AA37-70408F1C2FAF}"/>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9" name="Content Placeholder 4">
            <a:extLst>
              <a:ext uri="{FF2B5EF4-FFF2-40B4-BE49-F238E27FC236}">
                <a16:creationId xmlns:a16="http://schemas.microsoft.com/office/drawing/2014/main" id="{45B855E6-8413-49D5-929E-33A3B3627516}"/>
              </a:ext>
            </a:extLst>
          </p:cNvPr>
          <p:cNvSpPr>
            <a:spLocks noGrp="1"/>
          </p:cNvSpPr>
          <p:nvPr>
            <p:ph sz="quarter" idx="13"/>
          </p:nvPr>
        </p:nvSpPr>
        <p:spPr>
          <a:xfrm>
            <a:off x="4558372" y="1248325"/>
            <a:ext cx="7391400" cy="52054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8">
            <a:extLst>
              <a:ext uri="{FF2B5EF4-FFF2-40B4-BE49-F238E27FC236}">
                <a16:creationId xmlns:a16="http://schemas.microsoft.com/office/drawing/2014/main" id="{AB6BBE52-BFE6-4B4F-95C1-25C2EB84A64F}"/>
              </a:ext>
            </a:extLst>
          </p:cNvPr>
          <p:cNvSpPr>
            <a:spLocks noGrp="1"/>
          </p:cNvSpPr>
          <p:nvPr>
            <p:ph type="title" hasCustomPrompt="1"/>
          </p:nvPr>
        </p:nvSpPr>
        <p:spPr>
          <a:xfrm>
            <a:off x="4558372" y="404265"/>
            <a:ext cx="7391400" cy="436098"/>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a:t>
            </a:r>
          </a:p>
        </p:txBody>
      </p:sp>
    </p:spTree>
    <p:extLst>
      <p:ext uri="{BB962C8B-B14F-4D97-AF65-F5344CB8AC3E}">
        <p14:creationId xmlns:p14="http://schemas.microsoft.com/office/powerpoint/2010/main" val="4113439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98A78F82-82C6-4F07-B7D8-4A1219A1BB45}"/>
              </a:ext>
            </a:extLst>
          </p:cNvPr>
          <p:cNvSpPr>
            <a:spLocks noGrp="1"/>
          </p:cNvSpPr>
          <p:nvPr>
            <p:ph type="dt" sz="half" idx="10"/>
          </p:nvPr>
        </p:nvSpPr>
        <p:spPr>
          <a:xfrm>
            <a:off x="838200" y="6486006"/>
            <a:ext cx="27432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19A9EFEF-A194-4819-82D7-1112425D0E86}" type="datetime1">
              <a:rPr lang="en-US" smtClean="0"/>
              <a:pPr/>
              <a:t>2/14/2023</a:t>
            </a:fld>
            <a:endParaRPr lang="en-US"/>
          </a:p>
        </p:txBody>
      </p:sp>
      <p:sp>
        <p:nvSpPr>
          <p:cNvPr id="8" name="Footer Placeholder 4">
            <a:extLst>
              <a:ext uri="{FF2B5EF4-FFF2-40B4-BE49-F238E27FC236}">
                <a16:creationId xmlns:a16="http://schemas.microsoft.com/office/drawing/2014/main" id="{12041C72-5CA2-4523-9F1E-50662A3276CE}"/>
              </a:ext>
            </a:extLst>
          </p:cNvPr>
          <p:cNvSpPr>
            <a:spLocks noGrp="1"/>
          </p:cNvSpPr>
          <p:nvPr>
            <p:ph type="ftr" sz="quarter" idx="11"/>
          </p:nvPr>
        </p:nvSpPr>
        <p:spPr>
          <a:xfrm>
            <a:off x="4038600" y="6486006"/>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3AD6B24F-6759-4931-A1C4-77BA8AF7E085}"/>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0" name="Title 8">
            <a:extLst>
              <a:ext uri="{FF2B5EF4-FFF2-40B4-BE49-F238E27FC236}">
                <a16:creationId xmlns:a16="http://schemas.microsoft.com/office/drawing/2014/main" id="{1CD850F7-B0EC-49AD-960D-051EAF5F36DD}"/>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5:……………………………………..</a:t>
            </a:r>
          </a:p>
        </p:txBody>
      </p:sp>
      <p:sp>
        <p:nvSpPr>
          <p:cNvPr id="11" name="Chart Placeholder 14">
            <a:extLst>
              <a:ext uri="{FF2B5EF4-FFF2-40B4-BE49-F238E27FC236}">
                <a16:creationId xmlns:a16="http://schemas.microsoft.com/office/drawing/2014/main" id="{4A80550F-98CB-400B-9D36-210A7AED20E8}"/>
              </a:ext>
            </a:extLst>
          </p:cNvPr>
          <p:cNvSpPr>
            <a:spLocks noGrp="1"/>
          </p:cNvSpPr>
          <p:nvPr>
            <p:ph type="chart" sz="quarter" idx="13" hasCustomPrompt="1"/>
          </p:nvPr>
        </p:nvSpPr>
        <p:spPr>
          <a:xfrm>
            <a:off x="338736" y="1406525"/>
            <a:ext cx="5757264" cy="4670425"/>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2" name="Table Placeholder 16">
            <a:extLst>
              <a:ext uri="{FF2B5EF4-FFF2-40B4-BE49-F238E27FC236}">
                <a16:creationId xmlns:a16="http://schemas.microsoft.com/office/drawing/2014/main" id="{15345DA2-1E92-473D-9483-A24F87614F3D}"/>
              </a:ext>
            </a:extLst>
          </p:cNvPr>
          <p:cNvSpPr>
            <a:spLocks noGrp="1"/>
          </p:cNvSpPr>
          <p:nvPr>
            <p:ph type="tbl" sz="quarter" idx="14" hasCustomPrompt="1"/>
          </p:nvPr>
        </p:nvSpPr>
        <p:spPr>
          <a:xfrm>
            <a:off x="6210300" y="1392239"/>
            <a:ext cx="5592763" cy="46847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Table</a:t>
            </a:r>
          </a:p>
        </p:txBody>
      </p:sp>
    </p:spTree>
    <p:extLst>
      <p:ext uri="{BB962C8B-B14F-4D97-AF65-F5344CB8AC3E}">
        <p14:creationId xmlns:p14="http://schemas.microsoft.com/office/powerpoint/2010/main" val="32426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3">
            <a:extLst>
              <a:ext uri="{FF2B5EF4-FFF2-40B4-BE49-F238E27FC236}">
                <a16:creationId xmlns:a16="http://schemas.microsoft.com/office/drawing/2014/main" id="{A21A061D-9F38-49ED-BAF8-8055D9FB97A5}"/>
              </a:ext>
            </a:extLst>
          </p:cNvPr>
          <p:cNvSpPr>
            <a:spLocks noGrp="1"/>
          </p:cNvSpPr>
          <p:nvPr>
            <p:ph type="dt" sz="half" idx="10"/>
          </p:nvPr>
        </p:nvSpPr>
        <p:spPr>
          <a:xfrm>
            <a:off x="838200" y="6492875"/>
            <a:ext cx="2743200" cy="365125"/>
          </a:xfrm>
          <a:prstGeom prst="rect">
            <a:avLst/>
          </a:prstGeom>
        </p:spPr>
        <p:txBody>
          <a:bodyPr/>
          <a:lstStyle>
            <a:lvl1pPr>
              <a:defRPr sz="12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fld id="{82F65D4C-DEE4-4C7B-91C4-D6D57A523E98}" type="datetime1">
              <a:rPr lang="en-US" smtClean="0"/>
              <a:pPr/>
              <a:t>2/14/2023</a:t>
            </a:fld>
            <a:endParaRPr lang="en-US"/>
          </a:p>
        </p:txBody>
      </p:sp>
      <p:sp>
        <p:nvSpPr>
          <p:cNvPr id="9" name="Footer Placeholder 4">
            <a:extLst>
              <a:ext uri="{FF2B5EF4-FFF2-40B4-BE49-F238E27FC236}">
                <a16:creationId xmlns:a16="http://schemas.microsoft.com/office/drawing/2014/main" id="{490FAA6E-46AD-4366-8E80-2F5BEB7D5B24}"/>
              </a:ext>
            </a:extLst>
          </p:cNvPr>
          <p:cNvSpPr>
            <a:spLocks noGrp="1"/>
          </p:cNvSpPr>
          <p:nvPr>
            <p:ph type="ftr" sz="quarter" idx="11"/>
          </p:nvPr>
        </p:nvSpPr>
        <p:spPr>
          <a:xfrm>
            <a:off x="4038600" y="6492875"/>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0" name="Slide Number Placeholder 5">
            <a:extLst>
              <a:ext uri="{FF2B5EF4-FFF2-40B4-BE49-F238E27FC236}">
                <a16:creationId xmlns:a16="http://schemas.microsoft.com/office/drawing/2014/main" id="{9A5604C7-0828-446E-97CC-8D6162E69E60}"/>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201488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6033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4">
            <a:extLst>
              <a:ext uri="{FF2B5EF4-FFF2-40B4-BE49-F238E27FC236}">
                <a16:creationId xmlns:a16="http://schemas.microsoft.com/office/drawing/2014/main" id="{4C167836-5AFF-4757-AB55-39FD3BBF9D47}"/>
              </a:ext>
            </a:extLst>
          </p:cNvPr>
          <p:cNvSpPr>
            <a:spLocks noGrp="1"/>
          </p:cNvSpPr>
          <p:nvPr>
            <p:ph type="title" hasCustomPrompt="1"/>
          </p:nvPr>
        </p:nvSpPr>
        <p:spPr>
          <a:xfrm>
            <a:off x="3788898" y="2461846"/>
            <a:ext cx="4614203" cy="1934307"/>
          </a:xfrm>
          <a:prstGeom prst="rect">
            <a:avLst/>
          </a:prstGeom>
        </p:spPr>
        <p:txBody>
          <a:bodyPr/>
          <a:lstStyle>
            <a:lvl1pPr algn="ctr">
              <a:defRPr sz="4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spTree>
    <p:extLst>
      <p:ext uri="{BB962C8B-B14F-4D97-AF65-F5344CB8AC3E}">
        <p14:creationId xmlns:p14="http://schemas.microsoft.com/office/powerpoint/2010/main" val="2981520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9543385"/>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49"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9.jpeg"/><Relationship Id="rId13" Type="http://schemas.openxmlformats.org/officeDocument/2006/relationships/image" Target="../media/image24.jpeg"/><Relationship Id="rId18" Type="http://schemas.openxmlformats.org/officeDocument/2006/relationships/image" Target="../media/image29.jpeg"/><Relationship Id="rId3" Type="http://schemas.openxmlformats.org/officeDocument/2006/relationships/image" Target="../media/image14.jpeg"/><Relationship Id="rId21" Type="http://schemas.openxmlformats.org/officeDocument/2006/relationships/image" Target="../media/image32.jpeg"/><Relationship Id="rId7" Type="http://schemas.openxmlformats.org/officeDocument/2006/relationships/image" Target="../media/image18.jpeg"/><Relationship Id="rId12" Type="http://schemas.openxmlformats.org/officeDocument/2006/relationships/image" Target="../media/image23.jpeg"/><Relationship Id="rId17" Type="http://schemas.openxmlformats.org/officeDocument/2006/relationships/image" Target="../media/image28.jpeg"/><Relationship Id="rId2" Type="http://schemas.openxmlformats.org/officeDocument/2006/relationships/image" Target="../media/image13.jpeg"/><Relationship Id="rId16" Type="http://schemas.openxmlformats.org/officeDocument/2006/relationships/image" Target="../media/image27.jpeg"/><Relationship Id="rId20"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17.jpeg"/><Relationship Id="rId11" Type="http://schemas.openxmlformats.org/officeDocument/2006/relationships/image" Target="../media/image22.jpeg"/><Relationship Id="rId5" Type="http://schemas.openxmlformats.org/officeDocument/2006/relationships/image" Target="../media/image16.jpeg"/><Relationship Id="rId15" Type="http://schemas.openxmlformats.org/officeDocument/2006/relationships/image" Target="../media/image26.jpeg"/><Relationship Id="rId10" Type="http://schemas.openxmlformats.org/officeDocument/2006/relationships/image" Target="../media/image21.jpeg"/><Relationship Id="rId19" Type="http://schemas.openxmlformats.org/officeDocument/2006/relationships/image" Target="../media/image30.jpeg"/><Relationship Id="rId4" Type="http://schemas.openxmlformats.org/officeDocument/2006/relationships/image" Target="../media/image15.jpeg"/><Relationship Id="rId9" Type="http://schemas.openxmlformats.org/officeDocument/2006/relationships/image" Target="../media/image20.jpeg"/><Relationship Id="rId14" Type="http://schemas.openxmlformats.org/officeDocument/2006/relationships/image" Target="../media/image25.jpeg"/><Relationship Id="rId22" Type="http://schemas.openxmlformats.org/officeDocument/2006/relationships/image" Target="../media/image33.png"/></Relationships>
</file>

<file path=ppt/slides/_rels/slide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1337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lstStyle/>
          <a:p>
            <a:r>
              <a:rPr lang="en-US"/>
              <a:t>DEMO SẢN PHẨM</a:t>
            </a:r>
            <a:endParaRPr lang="en-US" dirty="0"/>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10</a:t>
            </a:fld>
            <a:endParaRPr lang="en-US" dirty="0"/>
          </a:p>
        </p:txBody>
      </p:sp>
      <p:sp>
        <p:nvSpPr>
          <p:cNvPr id="5" name="Rectangle 3">
            <a:extLst>
              <a:ext uri="{FF2B5EF4-FFF2-40B4-BE49-F238E27FC236}">
                <a16:creationId xmlns:a16="http://schemas.microsoft.com/office/drawing/2014/main" id="{EED8BBE6-3AFB-2FE6-0094-6C2B04BDCEB2}"/>
              </a:ext>
            </a:extLst>
          </p:cNvPr>
          <p:cNvSpPr txBox="1">
            <a:spLocks noChangeArrowheads="1"/>
          </p:cNvSpPr>
          <p:nvPr/>
        </p:nvSpPr>
        <p:spPr>
          <a:xfrm>
            <a:off x="338736" y="764177"/>
            <a:ext cx="11560975" cy="55131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3" name="Rectangle 3">
            <a:extLst>
              <a:ext uri="{FF2B5EF4-FFF2-40B4-BE49-F238E27FC236}">
                <a16:creationId xmlns:a16="http://schemas.microsoft.com/office/drawing/2014/main" id="{37ED3684-03F8-21A0-DA73-BB65BDAA6FCC}"/>
              </a:ext>
            </a:extLst>
          </p:cNvPr>
          <p:cNvSpPr txBox="1">
            <a:spLocks noChangeArrowheads="1"/>
          </p:cNvSpPr>
          <p:nvPr/>
        </p:nvSpPr>
        <p:spPr>
          <a:xfrm>
            <a:off x="5934635" y="1086307"/>
            <a:ext cx="5876366" cy="49260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b="0" i="0">
              <a:effectLst/>
              <a:latin typeface="Söhne"/>
            </a:endParaRPr>
          </a:p>
        </p:txBody>
      </p:sp>
      <p:sp>
        <p:nvSpPr>
          <p:cNvPr id="15" name="TextBox 14">
            <a:extLst>
              <a:ext uri="{FF2B5EF4-FFF2-40B4-BE49-F238E27FC236}">
                <a16:creationId xmlns:a16="http://schemas.microsoft.com/office/drawing/2014/main" id="{243B2E4D-6097-C356-7976-8510111E561C}"/>
              </a:ext>
            </a:extLst>
          </p:cNvPr>
          <p:cNvSpPr txBox="1"/>
          <p:nvPr/>
        </p:nvSpPr>
        <p:spPr>
          <a:xfrm>
            <a:off x="1384695" y="5784370"/>
            <a:ext cx="3146028" cy="646331"/>
          </a:xfrm>
          <a:prstGeom prst="rect">
            <a:avLst/>
          </a:prstGeom>
          <a:noFill/>
        </p:spPr>
        <p:txBody>
          <a:bodyPr wrap="square" rtlCol="0">
            <a:spAutoFit/>
          </a:bodyPr>
          <a:lstStyle/>
          <a:p>
            <a:r>
              <a:rPr lang="en-US"/>
              <a:t>Màn hình trò chơi của ứng dụng</a:t>
            </a:r>
          </a:p>
        </p:txBody>
      </p:sp>
      <p:pic>
        <p:nvPicPr>
          <p:cNvPr id="7" name="Picture 6">
            <a:extLst>
              <a:ext uri="{FF2B5EF4-FFF2-40B4-BE49-F238E27FC236}">
                <a16:creationId xmlns:a16="http://schemas.microsoft.com/office/drawing/2014/main" id="{DB69E76F-6469-694C-90A3-9709BB859074}"/>
              </a:ext>
            </a:extLst>
          </p:cNvPr>
          <p:cNvPicPr>
            <a:picLocks noChangeAspect="1"/>
          </p:cNvPicPr>
          <p:nvPr/>
        </p:nvPicPr>
        <p:blipFill>
          <a:blip r:embed="rId2"/>
          <a:stretch>
            <a:fillRect/>
          </a:stretch>
        </p:blipFill>
        <p:spPr>
          <a:xfrm>
            <a:off x="1662952" y="870958"/>
            <a:ext cx="8543365" cy="4805643"/>
          </a:xfrm>
          <a:prstGeom prst="rect">
            <a:avLst/>
          </a:prstGeom>
        </p:spPr>
      </p:pic>
    </p:spTree>
    <p:extLst>
      <p:ext uri="{BB962C8B-B14F-4D97-AF65-F5344CB8AC3E}">
        <p14:creationId xmlns:p14="http://schemas.microsoft.com/office/powerpoint/2010/main" val="71000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5945A2BB-ABB6-48FB-A491-502474D93E34}"/>
              </a:ext>
            </a:extLst>
          </p:cNvPr>
          <p:cNvSpPr txBox="1">
            <a:spLocks/>
          </p:cNvSpPr>
          <p:nvPr/>
        </p:nvSpPr>
        <p:spPr>
          <a:xfrm>
            <a:off x="5605763" y="2869457"/>
            <a:ext cx="5422456" cy="971304"/>
          </a:xfrm>
          <a:prstGeom prst="rect">
            <a:avLst/>
          </a:prstGeom>
        </p:spPr>
        <p:txBody>
          <a:bodyPr/>
          <a:lstStyle>
            <a:lvl1pPr algn="l" defTabSz="914400" rtl="0" eaLnBrk="1" latinLnBrk="0" hangingPunct="1">
              <a:lnSpc>
                <a:spcPct val="90000"/>
              </a:lnSpc>
              <a:spcBef>
                <a:spcPct val="0"/>
              </a:spcBef>
              <a:buNone/>
              <a:defRPr sz="72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6000" dirty="0"/>
              <a:t>THANK YOU !</a:t>
            </a:r>
          </a:p>
        </p:txBody>
      </p:sp>
      <p:sp>
        <p:nvSpPr>
          <p:cNvPr id="3" name="Slide Number Placeholder 2">
            <a:extLst>
              <a:ext uri="{FF2B5EF4-FFF2-40B4-BE49-F238E27FC236}">
                <a16:creationId xmlns:a16="http://schemas.microsoft.com/office/drawing/2014/main" id="{B255FE58-BA70-418C-863F-55066B6675FB}"/>
              </a:ext>
            </a:extLst>
          </p:cNvPr>
          <p:cNvSpPr>
            <a:spLocks noGrp="1"/>
          </p:cNvSpPr>
          <p:nvPr>
            <p:ph type="sldNum" sz="quarter" idx="12"/>
          </p:nvPr>
        </p:nvSpPr>
        <p:spPr/>
        <p:txBody>
          <a:bodyPr/>
          <a:lstStyle/>
          <a:p>
            <a:fld id="{9EA0BE3B-158A-4EDF-80DC-E394A0D1600F}" type="slidenum">
              <a:rPr lang="en-US" smtClean="0"/>
              <a:pPr/>
              <a:t>11</a:t>
            </a:fld>
            <a:endParaRPr lang="en-US"/>
          </a:p>
        </p:txBody>
      </p:sp>
    </p:spTree>
    <p:extLst>
      <p:ext uri="{BB962C8B-B14F-4D97-AF65-F5344CB8AC3E}">
        <p14:creationId xmlns:p14="http://schemas.microsoft.com/office/powerpoint/2010/main" val="2790627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Text&#10;&#10;Description automatically generated">
            <a:extLst>
              <a:ext uri="{FF2B5EF4-FFF2-40B4-BE49-F238E27FC236}">
                <a16:creationId xmlns:a16="http://schemas.microsoft.com/office/drawing/2014/main" id="{737FC17F-78B9-4DA3-B1E3-B6651CB17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34" y="284376"/>
            <a:ext cx="3174367" cy="1153516"/>
          </a:xfrm>
          <a:prstGeom prst="rect">
            <a:avLst/>
          </a:prstGeom>
        </p:spPr>
      </p:pic>
      <p:sp>
        <p:nvSpPr>
          <p:cNvPr id="3" name="Title 6">
            <a:extLst>
              <a:ext uri="{FF2B5EF4-FFF2-40B4-BE49-F238E27FC236}">
                <a16:creationId xmlns:a16="http://schemas.microsoft.com/office/drawing/2014/main" id="{5702E00C-3125-4CD1-A5F8-64723BF48E3E}"/>
              </a:ext>
            </a:extLst>
          </p:cNvPr>
          <p:cNvSpPr txBox="1">
            <a:spLocks/>
          </p:cNvSpPr>
          <p:nvPr/>
        </p:nvSpPr>
        <p:spPr>
          <a:xfrm>
            <a:off x="386633" y="2219413"/>
            <a:ext cx="10569837"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a:t>Lập trình ứng dụng di động</a:t>
            </a:r>
            <a:endParaRPr lang="en-US" dirty="0"/>
          </a:p>
        </p:txBody>
      </p:sp>
      <p:sp>
        <p:nvSpPr>
          <p:cNvPr id="4" name="Title 6">
            <a:extLst>
              <a:ext uri="{FF2B5EF4-FFF2-40B4-BE49-F238E27FC236}">
                <a16:creationId xmlns:a16="http://schemas.microsoft.com/office/drawing/2014/main" id="{72BF49D9-2FCE-4950-8B1C-F580CC18F4C9}"/>
              </a:ext>
            </a:extLst>
          </p:cNvPr>
          <p:cNvSpPr txBox="1">
            <a:spLocks/>
          </p:cNvSpPr>
          <p:nvPr/>
        </p:nvSpPr>
        <p:spPr>
          <a:xfrm>
            <a:off x="239677" y="3365399"/>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800" b="0" dirty="0"/>
              <a:t>NHD: TS</a:t>
            </a:r>
            <a:r>
              <a:rPr lang="en-US" sz="2800" b="0"/>
              <a:t>. Phạm Doãn Tĩnh</a:t>
            </a:r>
            <a:endParaRPr lang="en-US" sz="2800" b="0" dirty="0"/>
          </a:p>
          <a:p>
            <a:r>
              <a:rPr lang="en-US" sz="2800" b="0" dirty="0"/>
              <a:t>Khoa </a:t>
            </a:r>
            <a:r>
              <a:rPr lang="en-US" sz="2800" b="0" dirty="0" err="1"/>
              <a:t>Điện</a:t>
            </a:r>
            <a:r>
              <a:rPr lang="en-US" sz="2800" b="0" dirty="0"/>
              <a:t> </a:t>
            </a:r>
            <a:r>
              <a:rPr lang="en-US" sz="2800" b="0" dirty="0" err="1"/>
              <a:t>tử</a:t>
            </a:r>
            <a:r>
              <a:rPr lang="en-US" sz="2800" b="0" dirty="0"/>
              <a:t> - </a:t>
            </a:r>
            <a:r>
              <a:rPr lang="en-US" sz="2800" b="0" dirty="0" err="1"/>
              <a:t>Trường</a:t>
            </a:r>
            <a:r>
              <a:rPr lang="en-US" sz="2800" b="0" dirty="0"/>
              <a:t> </a:t>
            </a:r>
            <a:r>
              <a:rPr lang="en-US" sz="2800" b="0" dirty="0" err="1"/>
              <a:t>Điện</a:t>
            </a:r>
            <a:r>
              <a:rPr lang="en-US" sz="2800" b="0" dirty="0"/>
              <a:t> – </a:t>
            </a:r>
            <a:r>
              <a:rPr lang="en-US" sz="2800" b="0" dirty="0" err="1"/>
              <a:t>Điện</a:t>
            </a:r>
            <a:r>
              <a:rPr lang="en-US" sz="2800" b="0" dirty="0"/>
              <a:t> </a:t>
            </a:r>
            <a:r>
              <a:rPr lang="en-US" sz="2800" b="0" dirty="0" err="1"/>
              <a:t>tử</a:t>
            </a:r>
            <a:endParaRPr lang="en-US" sz="2800" b="0" dirty="0"/>
          </a:p>
        </p:txBody>
      </p:sp>
      <p:sp>
        <p:nvSpPr>
          <p:cNvPr id="9" name="Slide Number Placeholder 8">
            <a:extLst>
              <a:ext uri="{FF2B5EF4-FFF2-40B4-BE49-F238E27FC236}">
                <a16:creationId xmlns:a16="http://schemas.microsoft.com/office/drawing/2014/main" id="{99BF4829-01AB-4F75-A03B-DF4FC4C312C6}"/>
              </a:ext>
            </a:extLst>
          </p:cNvPr>
          <p:cNvSpPr>
            <a:spLocks noGrp="1"/>
          </p:cNvSpPr>
          <p:nvPr>
            <p:ph type="sldNum" sz="quarter" idx="12"/>
          </p:nvPr>
        </p:nvSpPr>
        <p:spPr/>
        <p:txBody>
          <a:bodyPr/>
          <a:lstStyle/>
          <a:p>
            <a:fld id="{9EA0BE3B-158A-4EDF-80DC-E394A0D1600F}" type="slidenum">
              <a:rPr lang="en-US" smtClean="0"/>
              <a:pPr/>
              <a:t>2</a:t>
            </a:fld>
            <a:endParaRPr lang="en-US"/>
          </a:p>
        </p:txBody>
      </p:sp>
      <p:sp>
        <p:nvSpPr>
          <p:cNvPr id="5" name="Title 6">
            <a:extLst>
              <a:ext uri="{FF2B5EF4-FFF2-40B4-BE49-F238E27FC236}">
                <a16:creationId xmlns:a16="http://schemas.microsoft.com/office/drawing/2014/main" id="{48DED25C-8804-D27E-BFF8-97CF39626BDB}"/>
              </a:ext>
            </a:extLst>
          </p:cNvPr>
          <p:cNvSpPr txBox="1">
            <a:spLocks/>
          </p:cNvSpPr>
          <p:nvPr/>
        </p:nvSpPr>
        <p:spPr>
          <a:xfrm>
            <a:off x="239677" y="4356143"/>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000" b="0"/>
              <a:t>SINH VIÊN THỰC HIỆN</a:t>
            </a:r>
          </a:p>
          <a:p>
            <a:r>
              <a:rPr lang="en-US" sz="2000" b="0"/>
              <a:t>Nguyễn Hữu Linh 	20192967</a:t>
            </a:r>
          </a:p>
          <a:p>
            <a:r>
              <a:rPr lang="en-US" sz="2000" b="0"/>
              <a:t>Lưu Đình Việt Ân 	20186300</a:t>
            </a:r>
          </a:p>
          <a:p>
            <a:r>
              <a:rPr lang="en-US" sz="2000" b="0"/>
              <a:t>Ngô Đức Tú 		20182847</a:t>
            </a:r>
          </a:p>
          <a:p>
            <a:r>
              <a:rPr lang="en-US" sz="2000" b="0"/>
              <a:t>Nguyễn Vũ Duy Anh 	20192693</a:t>
            </a:r>
            <a:endParaRPr lang="en-US" sz="2000" b="0" dirty="0"/>
          </a:p>
        </p:txBody>
      </p:sp>
    </p:spTree>
    <p:extLst>
      <p:ext uri="{BB962C8B-B14F-4D97-AF65-F5344CB8AC3E}">
        <p14:creationId xmlns:p14="http://schemas.microsoft.com/office/powerpoint/2010/main" val="4233407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lstStyle/>
          <a:p>
            <a:r>
              <a:rPr lang="en-US" dirty="0"/>
              <a:t>NỘI </a:t>
            </a:r>
            <a:r>
              <a:rPr lang="en-US"/>
              <a:t>DUNG THUYẾT TRÌNH</a:t>
            </a:r>
            <a:endParaRPr lang="en-US" dirty="0"/>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5" name="Rectangle 3">
            <a:extLst>
              <a:ext uri="{FF2B5EF4-FFF2-40B4-BE49-F238E27FC236}">
                <a16:creationId xmlns:a16="http://schemas.microsoft.com/office/drawing/2014/main" id="{EED8BBE6-3AFB-2FE6-0094-6C2B04BDCEB2}"/>
              </a:ext>
            </a:extLst>
          </p:cNvPr>
          <p:cNvSpPr txBox="1">
            <a:spLocks noChangeArrowheads="1"/>
          </p:cNvSpPr>
          <p:nvPr/>
        </p:nvSpPr>
        <p:spPr>
          <a:xfrm>
            <a:off x="338736" y="857249"/>
            <a:ext cx="11251284" cy="5054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v"/>
            </a:pPr>
            <a:r>
              <a:rPr lang="en-US" sz="4000">
                <a:ea typeface="Lato" panose="020F0502020204030203" pitchFamily="34" charset="0"/>
                <a:cs typeface="Lato" panose="020F0502020204030203" pitchFamily="34" charset="0"/>
              </a:rPr>
              <a:t> KHẢO SÁT NHU CẦU ỨNG DỤNG</a:t>
            </a:r>
          </a:p>
          <a:p>
            <a:pPr>
              <a:lnSpc>
                <a:spcPct val="100000"/>
              </a:lnSpc>
              <a:buFont typeface="Wingdings" panose="05000000000000000000" pitchFamily="2" charset="2"/>
              <a:buChar char="v"/>
            </a:pPr>
            <a:r>
              <a:rPr lang="en-US" sz="4000">
                <a:ea typeface="Lato" panose="020F0502020204030203" pitchFamily="34" charset="0"/>
                <a:cs typeface="Lato" panose="020F0502020204030203" pitchFamily="34" charset="0"/>
              </a:rPr>
              <a:t> TỔNG QUAN VỀ ĐỀ TÀI</a:t>
            </a:r>
          </a:p>
          <a:p>
            <a:pPr>
              <a:lnSpc>
                <a:spcPct val="100000"/>
              </a:lnSpc>
              <a:buFont typeface="Wingdings" panose="05000000000000000000" pitchFamily="2" charset="2"/>
              <a:buChar char="v"/>
            </a:pPr>
            <a:r>
              <a:rPr lang="en-US" sz="4000">
                <a:ea typeface="Lato" panose="020F0502020204030203" pitchFamily="34" charset="0"/>
                <a:cs typeface="Lato" panose="020F0502020204030203" pitchFamily="34" charset="0"/>
              </a:rPr>
              <a:t> UNITY ENGINE</a:t>
            </a:r>
          </a:p>
          <a:p>
            <a:pPr>
              <a:lnSpc>
                <a:spcPct val="100000"/>
              </a:lnSpc>
              <a:buFont typeface="Wingdings" panose="05000000000000000000" pitchFamily="2" charset="2"/>
              <a:buChar char="v"/>
            </a:pPr>
            <a:r>
              <a:rPr lang="en-US" sz="4000">
                <a:ea typeface="Lato" panose="020F0502020204030203" pitchFamily="34" charset="0"/>
                <a:cs typeface="Lato" panose="020F0502020204030203" pitchFamily="34" charset="0"/>
              </a:rPr>
              <a:t> PHOTON UNITY NETWORKING</a:t>
            </a:r>
          </a:p>
          <a:p>
            <a:pPr>
              <a:lnSpc>
                <a:spcPct val="100000"/>
              </a:lnSpc>
              <a:buFont typeface="Wingdings" panose="05000000000000000000" pitchFamily="2" charset="2"/>
              <a:buChar char="v"/>
            </a:pPr>
            <a:r>
              <a:rPr lang="en-US" sz="4000">
                <a:ea typeface="Lato" panose="020F0502020204030203" pitchFamily="34" charset="0"/>
                <a:cs typeface="Lato" panose="020F0502020204030203" pitchFamily="34" charset="0"/>
              </a:rPr>
              <a:t> SMART FOX SERVER</a:t>
            </a:r>
          </a:p>
          <a:p>
            <a:pPr>
              <a:lnSpc>
                <a:spcPct val="100000"/>
              </a:lnSpc>
              <a:buFont typeface="Wingdings" panose="05000000000000000000" pitchFamily="2" charset="2"/>
              <a:buChar char="v"/>
            </a:pPr>
            <a:r>
              <a:rPr lang="en-US" sz="4000">
                <a:ea typeface="Lato" panose="020F0502020204030203" pitchFamily="34" charset="0"/>
                <a:cs typeface="Lato" panose="020F0502020204030203" pitchFamily="34" charset="0"/>
              </a:rPr>
              <a:t> LOGIC GAME PINGPONG</a:t>
            </a:r>
          </a:p>
          <a:p>
            <a:pPr>
              <a:lnSpc>
                <a:spcPct val="100000"/>
              </a:lnSpc>
              <a:buFont typeface="Wingdings" panose="05000000000000000000" pitchFamily="2" charset="2"/>
              <a:buChar char="v"/>
            </a:pPr>
            <a:r>
              <a:rPr lang="en-US" sz="4000">
                <a:ea typeface="Lato" panose="020F0502020204030203" pitchFamily="34" charset="0"/>
                <a:cs typeface="Lato" panose="020F0502020204030203" pitchFamily="34" charset="0"/>
              </a:rPr>
              <a:t> DEMO SẢN PHẨM</a:t>
            </a:r>
          </a:p>
        </p:txBody>
      </p:sp>
    </p:spTree>
    <p:extLst>
      <p:ext uri="{BB962C8B-B14F-4D97-AF65-F5344CB8AC3E}">
        <p14:creationId xmlns:p14="http://schemas.microsoft.com/office/powerpoint/2010/main" val="3469542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lstStyle/>
          <a:p>
            <a:r>
              <a:rPr lang="en-US"/>
              <a:t>KHẢO SÁT NHU CẦU ỨNG DỤNG</a:t>
            </a:r>
            <a:endParaRPr lang="en-US" dirty="0"/>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5" name="Rectangle 3">
            <a:extLst>
              <a:ext uri="{FF2B5EF4-FFF2-40B4-BE49-F238E27FC236}">
                <a16:creationId xmlns:a16="http://schemas.microsoft.com/office/drawing/2014/main" id="{EED8BBE6-3AFB-2FE6-0094-6C2B04BDCEB2}"/>
              </a:ext>
            </a:extLst>
          </p:cNvPr>
          <p:cNvSpPr txBox="1">
            <a:spLocks noChangeArrowheads="1"/>
          </p:cNvSpPr>
          <p:nvPr/>
        </p:nvSpPr>
        <p:spPr>
          <a:xfrm>
            <a:off x="338736" y="764177"/>
            <a:ext cx="11560975" cy="55131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6" name="Picture 5">
            <a:extLst>
              <a:ext uri="{FF2B5EF4-FFF2-40B4-BE49-F238E27FC236}">
                <a16:creationId xmlns:a16="http://schemas.microsoft.com/office/drawing/2014/main" id="{07F3B513-4860-A747-8EC5-52D696008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74" y="2045978"/>
            <a:ext cx="2823882" cy="2823882"/>
          </a:xfrm>
          <a:prstGeom prst="rect">
            <a:avLst/>
          </a:prstGeom>
        </p:spPr>
      </p:pic>
      <p:pic>
        <p:nvPicPr>
          <p:cNvPr id="8" name="Picture 7" descr="Logo&#10;&#10;Description automatically generated">
            <a:extLst>
              <a:ext uri="{FF2B5EF4-FFF2-40B4-BE49-F238E27FC236}">
                <a16:creationId xmlns:a16="http://schemas.microsoft.com/office/drawing/2014/main" id="{A5E3B218-036E-2835-4341-994A0F0AFA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4645" y="2045976"/>
            <a:ext cx="5007631" cy="2635904"/>
          </a:xfrm>
          <a:prstGeom prst="rect">
            <a:avLst/>
          </a:prstGeom>
        </p:spPr>
      </p:pic>
      <p:pic>
        <p:nvPicPr>
          <p:cNvPr id="12" name="Picture 11" descr="Shape, logo&#10;&#10;Description automatically generated">
            <a:extLst>
              <a:ext uri="{FF2B5EF4-FFF2-40B4-BE49-F238E27FC236}">
                <a16:creationId xmlns:a16="http://schemas.microsoft.com/office/drawing/2014/main" id="{E3A82CE7-0A16-DB44-075E-0FA2687FCA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9313" y="2261513"/>
            <a:ext cx="3455471" cy="2635904"/>
          </a:xfrm>
          <a:prstGeom prst="rect">
            <a:avLst/>
          </a:prstGeom>
        </p:spPr>
      </p:pic>
    </p:spTree>
    <p:extLst>
      <p:ext uri="{BB962C8B-B14F-4D97-AF65-F5344CB8AC3E}">
        <p14:creationId xmlns:p14="http://schemas.microsoft.com/office/powerpoint/2010/main" val="739834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lstStyle/>
          <a:p>
            <a:r>
              <a:rPr lang="en-US"/>
              <a:t>KHẢO SÁT NHU CẦU ỨNG DỤNG</a:t>
            </a:r>
            <a:endParaRPr lang="en-US" dirty="0"/>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5" name="Rectangle 3">
            <a:extLst>
              <a:ext uri="{FF2B5EF4-FFF2-40B4-BE49-F238E27FC236}">
                <a16:creationId xmlns:a16="http://schemas.microsoft.com/office/drawing/2014/main" id="{EED8BBE6-3AFB-2FE6-0094-6C2B04BDCEB2}"/>
              </a:ext>
            </a:extLst>
          </p:cNvPr>
          <p:cNvSpPr txBox="1">
            <a:spLocks noChangeArrowheads="1"/>
          </p:cNvSpPr>
          <p:nvPr/>
        </p:nvSpPr>
        <p:spPr>
          <a:xfrm>
            <a:off x="338736" y="764177"/>
            <a:ext cx="11560975" cy="55131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1026" name="Picture 2">
            <a:extLst>
              <a:ext uri="{FF2B5EF4-FFF2-40B4-BE49-F238E27FC236}">
                <a16:creationId xmlns:a16="http://schemas.microsoft.com/office/drawing/2014/main" id="{5805FE91-E6D1-0B4F-36BB-504B9D171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5788" y="188595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32FE628-F862-7F1D-9DB6-5018AA16D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0029" y="867864"/>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874ACA3-2F6A-3D50-4B1B-0CCEB5CF65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8322" y="4172727"/>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5D7F9D6-45C4-A5F4-F2F5-AA11732EBD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70659" y="5269024"/>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D9CE03C0-BF46-0220-0640-E037CDF09E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2704" y="1052666"/>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B4AFFE88-B9C8-077A-D471-A2B0323FAB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44580" y="5270427"/>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D10111A6-CC6D-8870-D910-2C6282559CC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3459" y="1105989"/>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F224294A-AF08-95CB-950A-0A26E3CF1BE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2311" y="4206876"/>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AA3874E1-3CBF-6021-23F3-BE728EB14AF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36013" y="1888282"/>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55248BC1-79A7-BE6D-E839-6F15BA46F83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30069" y="981242"/>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8B09ECB7-5DCE-B369-F65C-7E83FA3BC81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7495" y="419100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9308028A-F599-6F50-6701-922D1C93A28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00029" y="5362938"/>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90D47A94-D51A-C5F2-92C8-D9CCFCECFEA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3416" y="5270427"/>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25167F4B-BC90-2CC0-E12A-764A37E2605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15322" y="4345351"/>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a:extLst>
              <a:ext uri="{FF2B5EF4-FFF2-40B4-BE49-F238E27FC236}">
                <a16:creationId xmlns:a16="http://schemas.microsoft.com/office/drawing/2014/main" id="{7181FCE0-4BE2-DCFC-3247-25D886E870D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74184" y="3092086"/>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a:extLst>
              <a:ext uri="{FF2B5EF4-FFF2-40B4-BE49-F238E27FC236}">
                <a16:creationId xmlns:a16="http://schemas.microsoft.com/office/drawing/2014/main" id="{342C4545-43C3-5C43-F7AF-58EF18DCAEC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163452" y="2937602"/>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a:extLst>
              <a:ext uri="{FF2B5EF4-FFF2-40B4-BE49-F238E27FC236}">
                <a16:creationId xmlns:a16="http://schemas.microsoft.com/office/drawing/2014/main" id="{A66D702C-F923-4E57-D9E0-18D29B25E05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910104" y="2915479"/>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a:extLst>
              <a:ext uri="{FF2B5EF4-FFF2-40B4-BE49-F238E27FC236}">
                <a16:creationId xmlns:a16="http://schemas.microsoft.com/office/drawing/2014/main" id="{F0298A2A-25B4-F49D-766E-19F75EFC30D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21341" y="2149359"/>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a:extLst>
              <a:ext uri="{FF2B5EF4-FFF2-40B4-BE49-F238E27FC236}">
                <a16:creationId xmlns:a16="http://schemas.microsoft.com/office/drawing/2014/main" id="{2E18093B-B1FE-4F53-6922-9729C3116D4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24231" y="97155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a:extLst>
              <a:ext uri="{FF2B5EF4-FFF2-40B4-BE49-F238E27FC236}">
                <a16:creationId xmlns:a16="http://schemas.microsoft.com/office/drawing/2014/main" id="{5DA6FE6B-4794-0E52-5835-03CD9F93A871}"/>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24231" y="32833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a:extLst>
              <a:ext uri="{FF2B5EF4-FFF2-40B4-BE49-F238E27FC236}">
                <a16:creationId xmlns:a16="http://schemas.microsoft.com/office/drawing/2014/main" id="{F9D30A1E-3B93-AD4A-7F8B-2B9F26239D7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400675" y="2800350"/>
            <a:ext cx="1390650"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120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lstStyle/>
          <a:p>
            <a:r>
              <a:rPr lang="en-US"/>
              <a:t>UNITY ENGINE</a:t>
            </a:r>
            <a:endParaRPr lang="en-US" dirty="0"/>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5" name="Rectangle 3">
            <a:extLst>
              <a:ext uri="{FF2B5EF4-FFF2-40B4-BE49-F238E27FC236}">
                <a16:creationId xmlns:a16="http://schemas.microsoft.com/office/drawing/2014/main" id="{EED8BBE6-3AFB-2FE6-0094-6C2B04BDCEB2}"/>
              </a:ext>
            </a:extLst>
          </p:cNvPr>
          <p:cNvSpPr txBox="1">
            <a:spLocks noChangeArrowheads="1"/>
          </p:cNvSpPr>
          <p:nvPr/>
        </p:nvSpPr>
        <p:spPr>
          <a:xfrm>
            <a:off x="338736" y="764177"/>
            <a:ext cx="11560975" cy="55131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3" name="Rectangle 3">
            <a:extLst>
              <a:ext uri="{FF2B5EF4-FFF2-40B4-BE49-F238E27FC236}">
                <a16:creationId xmlns:a16="http://schemas.microsoft.com/office/drawing/2014/main" id="{37ED3684-03F8-21A0-DA73-BB65BDAA6FCC}"/>
              </a:ext>
            </a:extLst>
          </p:cNvPr>
          <p:cNvSpPr txBox="1">
            <a:spLocks noChangeArrowheads="1"/>
          </p:cNvSpPr>
          <p:nvPr/>
        </p:nvSpPr>
        <p:spPr>
          <a:xfrm>
            <a:off x="5934635" y="1086307"/>
            <a:ext cx="5876366" cy="49260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vi-VN" b="0" i="0">
                <a:effectLst/>
                <a:latin typeface="Söhne"/>
              </a:rPr>
              <a:t>Unity Engine là một môi trường phát triển game mạnh mẽ và tốt nhất cho các nhà phát triển game. Nó cung cấp một bộ công cụ và môi trường để tạo ra các trò chơi đồ họa 2D và 3D cho nhiều nền tảng, bao gồm iOS, Android, Windows, Mac, vv. Nó cũng cung cấp một tập hợp lớn các thư viện và công cụ hỗ trợ, giúp cho việc phát triển trở nên đơn giản hơn và hiệu quả hơn.</a:t>
            </a:r>
            <a:endParaRPr lang="en-US">
              <a:latin typeface="Lato" panose="020F0502020204030203" pitchFamily="34" charset="0"/>
              <a:ea typeface="Lato" panose="020F0502020204030203" pitchFamily="34" charset="0"/>
              <a:cs typeface="Lato" panose="020F0502020204030203" pitchFamily="34" charset="0"/>
            </a:endParaRPr>
          </a:p>
        </p:txBody>
      </p:sp>
      <p:sp>
        <p:nvSpPr>
          <p:cNvPr id="15" name="TextBox 14">
            <a:extLst>
              <a:ext uri="{FF2B5EF4-FFF2-40B4-BE49-F238E27FC236}">
                <a16:creationId xmlns:a16="http://schemas.microsoft.com/office/drawing/2014/main" id="{243B2E4D-6097-C356-7976-8510111E561C}"/>
              </a:ext>
            </a:extLst>
          </p:cNvPr>
          <p:cNvSpPr txBox="1"/>
          <p:nvPr/>
        </p:nvSpPr>
        <p:spPr>
          <a:xfrm>
            <a:off x="1384695" y="5784370"/>
            <a:ext cx="3146028" cy="369332"/>
          </a:xfrm>
          <a:prstGeom prst="rect">
            <a:avLst/>
          </a:prstGeom>
          <a:noFill/>
        </p:spPr>
        <p:txBody>
          <a:bodyPr wrap="square" rtlCol="0">
            <a:spAutoFit/>
          </a:bodyPr>
          <a:lstStyle/>
          <a:p>
            <a:r>
              <a:rPr lang="en-US"/>
              <a:t>Màn hình chính của ứng dụng</a:t>
            </a:r>
          </a:p>
        </p:txBody>
      </p:sp>
      <p:pic>
        <p:nvPicPr>
          <p:cNvPr id="1026" name="Picture 2" descr="Unity (game engine) - Wikipedia">
            <a:extLst>
              <a:ext uri="{FF2B5EF4-FFF2-40B4-BE49-F238E27FC236}">
                <a16:creationId xmlns:a16="http://schemas.microsoft.com/office/drawing/2014/main" id="{E862C26E-E36F-7B7A-4DC4-4DC51D285B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23975"/>
            <a:ext cx="4997012" cy="1840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132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lstStyle/>
          <a:p>
            <a:r>
              <a:rPr lang="en-US"/>
              <a:t>PUN – Photon Unity Networking</a:t>
            </a:r>
            <a:endParaRPr lang="en-US" dirty="0"/>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5" name="Rectangle 3">
            <a:extLst>
              <a:ext uri="{FF2B5EF4-FFF2-40B4-BE49-F238E27FC236}">
                <a16:creationId xmlns:a16="http://schemas.microsoft.com/office/drawing/2014/main" id="{EED8BBE6-3AFB-2FE6-0094-6C2B04BDCEB2}"/>
              </a:ext>
            </a:extLst>
          </p:cNvPr>
          <p:cNvSpPr txBox="1">
            <a:spLocks noChangeArrowheads="1"/>
          </p:cNvSpPr>
          <p:nvPr/>
        </p:nvSpPr>
        <p:spPr>
          <a:xfrm>
            <a:off x="338736" y="764177"/>
            <a:ext cx="11560975" cy="55131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3" name="Rectangle 3">
            <a:extLst>
              <a:ext uri="{FF2B5EF4-FFF2-40B4-BE49-F238E27FC236}">
                <a16:creationId xmlns:a16="http://schemas.microsoft.com/office/drawing/2014/main" id="{37ED3684-03F8-21A0-DA73-BB65BDAA6FCC}"/>
              </a:ext>
            </a:extLst>
          </p:cNvPr>
          <p:cNvSpPr txBox="1">
            <a:spLocks noChangeArrowheads="1"/>
          </p:cNvSpPr>
          <p:nvPr/>
        </p:nvSpPr>
        <p:spPr>
          <a:xfrm>
            <a:off x="5934635" y="1086307"/>
            <a:ext cx="5876366" cy="49260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vi-VN" b="0" i="0">
                <a:effectLst/>
                <a:latin typeface="Söhne"/>
              </a:rPr>
              <a:t>Unity Engine là một môi trường phát triển game mạnh mẽ và tốt nhất cho các nhà phát triển game. Nó cung cấp một bộ công cụ và môi trường để tạo ra các trò chơi đồ họa 2D và 3D cho nhiều nền tảng, bao gồm iOS, Android, Windows, Mac, vv. Nó cũng cung cấp một tập hợp lớn các thư viện và công cụ hỗ trợ, giúp cho việc phát triển trở nên đơn giản hơn và hiệu quả hơn.</a:t>
            </a:r>
            <a:endParaRPr lang="en-US">
              <a:latin typeface="Lato" panose="020F0502020204030203" pitchFamily="34" charset="0"/>
              <a:ea typeface="Lato" panose="020F0502020204030203" pitchFamily="34" charset="0"/>
              <a:cs typeface="Lato" panose="020F0502020204030203" pitchFamily="34" charset="0"/>
            </a:endParaRPr>
          </a:p>
        </p:txBody>
      </p:sp>
      <p:sp>
        <p:nvSpPr>
          <p:cNvPr id="15" name="TextBox 14">
            <a:extLst>
              <a:ext uri="{FF2B5EF4-FFF2-40B4-BE49-F238E27FC236}">
                <a16:creationId xmlns:a16="http://schemas.microsoft.com/office/drawing/2014/main" id="{243B2E4D-6097-C356-7976-8510111E561C}"/>
              </a:ext>
            </a:extLst>
          </p:cNvPr>
          <p:cNvSpPr txBox="1"/>
          <p:nvPr/>
        </p:nvSpPr>
        <p:spPr>
          <a:xfrm>
            <a:off x="1384695" y="5784370"/>
            <a:ext cx="3146028" cy="369332"/>
          </a:xfrm>
          <a:prstGeom prst="rect">
            <a:avLst/>
          </a:prstGeom>
          <a:noFill/>
        </p:spPr>
        <p:txBody>
          <a:bodyPr wrap="square" rtlCol="0">
            <a:spAutoFit/>
          </a:bodyPr>
          <a:lstStyle/>
          <a:p>
            <a:r>
              <a:rPr lang="en-US"/>
              <a:t>Màn hình chính của ứng dụng</a:t>
            </a:r>
          </a:p>
        </p:txBody>
      </p:sp>
      <p:pic>
        <p:nvPicPr>
          <p:cNvPr id="2050" name="Picture 2" descr="PUN 2 - FREE | Network | Unity Asset Store">
            <a:extLst>
              <a:ext uri="{FF2B5EF4-FFF2-40B4-BE49-F238E27FC236}">
                <a16:creationId xmlns:a16="http://schemas.microsoft.com/office/drawing/2014/main" id="{A4352EBC-6924-3A13-180D-4D1413DE3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79" y="1532965"/>
            <a:ext cx="5446059" cy="3630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973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lstStyle/>
          <a:p>
            <a:r>
              <a:rPr lang="en-US"/>
              <a:t>SFS – Smart Fox Server</a:t>
            </a:r>
            <a:endParaRPr lang="en-US" dirty="0"/>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5" name="Rectangle 3">
            <a:extLst>
              <a:ext uri="{FF2B5EF4-FFF2-40B4-BE49-F238E27FC236}">
                <a16:creationId xmlns:a16="http://schemas.microsoft.com/office/drawing/2014/main" id="{EED8BBE6-3AFB-2FE6-0094-6C2B04BDCEB2}"/>
              </a:ext>
            </a:extLst>
          </p:cNvPr>
          <p:cNvSpPr txBox="1">
            <a:spLocks noChangeArrowheads="1"/>
          </p:cNvSpPr>
          <p:nvPr/>
        </p:nvSpPr>
        <p:spPr>
          <a:xfrm>
            <a:off x="338736" y="764177"/>
            <a:ext cx="11560975" cy="55131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3" name="Rectangle 3">
            <a:extLst>
              <a:ext uri="{FF2B5EF4-FFF2-40B4-BE49-F238E27FC236}">
                <a16:creationId xmlns:a16="http://schemas.microsoft.com/office/drawing/2014/main" id="{37ED3684-03F8-21A0-DA73-BB65BDAA6FCC}"/>
              </a:ext>
            </a:extLst>
          </p:cNvPr>
          <p:cNvSpPr txBox="1">
            <a:spLocks noChangeArrowheads="1"/>
          </p:cNvSpPr>
          <p:nvPr/>
        </p:nvSpPr>
        <p:spPr>
          <a:xfrm>
            <a:off x="5934635" y="1086307"/>
            <a:ext cx="5876366" cy="49260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b="0" i="0">
              <a:effectLst/>
              <a:latin typeface="Söhne"/>
            </a:endParaRPr>
          </a:p>
          <a:p>
            <a:pPr marL="0" indent="0">
              <a:lnSpc>
                <a:spcPct val="100000"/>
              </a:lnSpc>
              <a:buNone/>
            </a:pPr>
            <a:r>
              <a:rPr lang="vi-VN" b="0" i="0">
                <a:effectLst/>
                <a:latin typeface="Söhne"/>
              </a:rPr>
              <a:t>SmartFoxServer là SDK toàn diện để phát triển nhanh chóng các trò chơi và ứng dụng nhiều người chơi với Adobe Flash / Flex / Air, Unity, HTML5, iOS, Windows Phone 8, Android, Java, Windows 8, C ++.</a:t>
            </a:r>
            <a:endParaRPr lang="en-US">
              <a:latin typeface="Lato" panose="020F0502020204030203" pitchFamily="34" charset="0"/>
              <a:ea typeface="Lato" panose="020F0502020204030203" pitchFamily="34" charset="0"/>
              <a:cs typeface="Lato" panose="020F0502020204030203" pitchFamily="34" charset="0"/>
            </a:endParaRPr>
          </a:p>
        </p:txBody>
      </p:sp>
      <p:sp>
        <p:nvSpPr>
          <p:cNvPr id="15" name="TextBox 14">
            <a:extLst>
              <a:ext uri="{FF2B5EF4-FFF2-40B4-BE49-F238E27FC236}">
                <a16:creationId xmlns:a16="http://schemas.microsoft.com/office/drawing/2014/main" id="{243B2E4D-6097-C356-7976-8510111E561C}"/>
              </a:ext>
            </a:extLst>
          </p:cNvPr>
          <p:cNvSpPr txBox="1"/>
          <p:nvPr/>
        </p:nvSpPr>
        <p:spPr>
          <a:xfrm>
            <a:off x="1384695" y="5784370"/>
            <a:ext cx="3146028" cy="369332"/>
          </a:xfrm>
          <a:prstGeom prst="rect">
            <a:avLst/>
          </a:prstGeom>
          <a:noFill/>
        </p:spPr>
        <p:txBody>
          <a:bodyPr wrap="square" rtlCol="0">
            <a:spAutoFit/>
          </a:bodyPr>
          <a:lstStyle/>
          <a:p>
            <a:r>
              <a:rPr lang="en-US"/>
              <a:t>Màn hình chính của ứng dụng</a:t>
            </a:r>
          </a:p>
        </p:txBody>
      </p:sp>
      <p:pic>
        <p:nvPicPr>
          <p:cNvPr id="4098" name="Picture 2" descr="SmartFoxServer: massive multiplayer game server for Flash, Unity, HTML5,  iOS and Android games, MMO, virtual worlds and communities">
            <a:extLst>
              <a:ext uri="{FF2B5EF4-FFF2-40B4-BE49-F238E27FC236}">
                <a16:creationId xmlns:a16="http://schemas.microsoft.com/office/drawing/2014/main" id="{E61317D2-A554-EB32-1FDA-F7B7563DF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185" y="1117683"/>
            <a:ext cx="4933469" cy="379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488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lstStyle/>
          <a:p>
            <a:r>
              <a:rPr lang="en-US"/>
              <a:t>LOGIC GAME PINGPONG</a:t>
            </a:r>
            <a:endParaRPr lang="en-US" dirty="0"/>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9</a:t>
            </a:fld>
            <a:endParaRPr lang="en-US" dirty="0"/>
          </a:p>
        </p:txBody>
      </p:sp>
      <p:sp>
        <p:nvSpPr>
          <p:cNvPr id="5" name="Rectangle 3">
            <a:extLst>
              <a:ext uri="{FF2B5EF4-FFF2-40B4-BE49-F238E27FC236}">
                <a16:creationId xmlns:a16="http://schemas.microsoft.com/office/drawing/2014/main" id="{EED8BBE6-3AFB-2FE6-0094-6C2B04BDCEB2}"/>
              </a:ext>
            </a:extLst>
          </p:cNvPr>
          <p:cNvSpPr txBox="1">
            <a:spLocks noChangeArrowheads="1"/>
          </p:cNvSpPr>
          <p:nvPr/>
        </p:nvSpPr>
        <p:spPr>
          <a:xfrm>
            <a:off x="338736" y="764177"/>
            <a:ext cx="11560975" cy="55131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3" name="Rectangle 3">
            <a:extLst>
              <a:ext uri="{FF2B5EF4-FFF2-40B4-BE49-F238E27FC236}">
                <a16:creationId xmlns:a16="http://schemas.microsoft.com/office/drawing/2014/main" id="{37ED3684-03F8-21A0-DA73-BB65BDAA6FCC}"/>
              </a:ext>
            </a:extLst>
          </p:cNvPr>
          <p:cNvSpPr txBox="1">
            <a:spLocks noChangeArrowheads="1"/>
          </p:cNvSpPr>
          <p:nvPr/>
        </p:nvSpPr>
        <p:spPr>
          <a:xfrm>
            <a:off x="5934635" y="1086307"/>
            <a:ext cx="5876366" cy="49260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vi-VN" b="0" i="0">
                <a:effectLst/>
                <a:latin typeface="Söhne"/>
              </a:rPr>
              <a:t>ping pong l</a:t>
            </a:r>
            <a:r>
              <a:rPr lang="en-US">
                <a:latin typeface="Söhne"/>
              </a:rPr>
              <a:t>à một game mô phỏng trò chơi bóng bàn</a:t>
            </a:r>
            <a:r>
              <a:rPr lang="vi-VN" b="0" i="0">
                <a:effectLst/>
                <a:latin typeface="Söhne"/>
              </a:rPr>
              <a:t>. </a:t>
            </a:r>
            <a:r>
              <a:rPr lang="en-US" b="0" i="0">
                <a:effectLst/>
                <a:latin typeface="Söhne"/>
              </a:rPr>
              <a:t>T</a:t>
            </a:r>
            <a:r>
              <a:rPr lang="vi-VN" b="0" i="0">
                <a:effectLst/>
                <a:latin typeface="Söhne"/>
              </a:rPr>
              <a:t>rò chơi bao gồm hai thanh chuyền, một quả bóng và một điểm số. Mục đích của trò chơi là đẩy bóng qua mặt đối thủ mà không cho bóng </a:t>
            </a:r>
            <a:r>
              <a:rPr lang="en-US" b="0" i="0">
                <a:effectLst/>
                <a:latin typeface="Söhne"/>
              </a:rPr>
              <a:t>chạm vào đích</a:t>
            </a:r>
            <a:r>
              <a:rPr lang="vi-VN" b="0" i="0">
                <a:effectLst/>
                <a:latin typeface="Söhne"/>
              </a:rPr>
              <a:t>. Mỗi lần đẩy bóng qua mặt đối thủ, điểm số sẽ được tăng cho người chơi đó. Trò chơi sẽ kết thúc khi một trong hai người chơi đạt đến số điểm định trước hoặc khi một trong hai người chơi vi phạm quy tắc trò chơi.</a:t>
            </a:r>
            <a:endParaRPr lang="en-US" b="0" i="0">
              <a:effectLst/>
              <a:latin typeface="Söhne"/>
            </a:endParaRPr>
          </a:p>
        </p:txBody>
      </p:sp>
      <p:sp>
        <p:nvSpPr>
          <p:cNvPr id="15" name="TextBox 14">
            <a:extLst>
              <a:ext uri="{FF2B5EF4-FFF2-40B4-BE49-F238E27FC236}">
                <a16:creationId xmlns:a16="http://schemas.microsoft.com/office/drawing/2014/main" id="{243B2E4D-6097-C356-7976-8510111E561C}"/>
              </a:ext>
            </a:extLst>
          </p:cNvPr>
          <p:cNvSpPr txBox="1"/>
          <p:nvPr/>
        </p:nvSpPr>
        <p:spPr>
          <a:xfrm>
            <a:off x="1384695" y="5784370"/>
            <a:ext cx="3146028" cy="369332"/>
          </a:xfrm>
          <a:prstGeom prst="rect">
            <a:avLst/>
          </a:prstGeom>
          <a:noFill/>
        </p:spPr>
        <p:txBody>
          <a:bodyPr wrap="square" rtlCol="0">
            <a:spAutoFit/>
          </a:bodyPr>
          <a:lstStyle/>
          <a:p>
            <a:r>
              <a:rPr lang="en-US"/>
              <a:t>Màn hình chính của ứng dụng</a:t>
            </a:r>
          </a:p>
        </p:txBody>
      </p:sp>
      <p:pic>
        <p:nvPicPr>
          <p:cNvPr id="5122" name="Picture 2" descr="Thinking Through A Basic Pong Game in Processing | William Doane">
            <a:extLst>
              <a:ext uri="{FF2B5EF4-FFF2-40B4-BE49-F238E27FC236}">
                <a16:creationId xmlns:a16="http://schemas.microsoft.com/office/drawing/2014/main" id="{A07FCAF3-34DB-0A53-C255-83FAA23A49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159" y="1502624"/>
            <a:ext cx="4229100"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807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D073D8232DB2F4F9ECE4F0C406EF155" ma:contentTypeVersion="2" ma:contentTypeDescription="Create a new document." ma:contentTypeScope="" ma:versionID="1374d7cf4f9b911b9083e6f2faa1e671">
  <xsd:schema xmlns:xsd="http://www.w3.org/2001/XMLSchema" xmlns:xs="http://www.w3.org/2001/XMLSchema" xmlns:p="http://schemas.microsoft.com/office/2006/metadata/properties" xmlns:ns2="019b4109-4d14-4509-b6b6-824f2d7bfe20" targetNamespace="http://schemas.microsoft.com/office/2006/metadata/properties" ma:root="true" ma:fieldsID="946b7d7c1447efe06c21ef260e4fbcdf" ns2:_="">
    <xsd:import namespace="019b4109-4d14-4509-b6b6-824f2d7bfe2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9b4109-4d14-4509-b6b6-824f2d7bfe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5762D4-65EE-4890-992E-43B517B61D5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A3D6F41-3B33-40AE-951A-AD79B7487C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9b4109-4d14-4509-b6b6-824f2d7bfe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B37360B-FF19-4EF7-86A8-23A2CD0B2E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6098</TotalTime>
  <Words>487</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Lato</vt:lpstr>
      <vt:lpstr>Söhne</vt:lpstr>
      <vt:lpstr>Wingdings</vt:lpstr>
      <vt:lpstr>Office Theme</vt:lpstr>
      <vt:lpstr>PowerPoint Presentation</vt:lpstr>
      <vt:lpstr>PowerPoint Presentation</vt:lpstr>
      <vt:lpstr>NỘI DUNG THUYẾT TRÌNH</vt:lpstr>
      <vt:lpstr>KHẢO SÁT NHU CẦU ỨNG DỤNG</vt:lpstr>
      <vt:lpstr>KHẢO SÁT NHU CẦU ỨNG DỤNG</vt:lpstr>
      <vt:lpstr>UNITY ENGINE</vt:lpstr>
      <vt:lpstr>PUN – Photon Unity Networking</vt:lpstr>
      <vt:lpstr>SFS – Smart Fox Server</vt:lpstr>
      <vt:lpstr>LOGIC GAME PINGPONG</vt:lpstr>
      <vt:lpstr>DEMO SẢN PHẨM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việt Ân</cp:lastModifiedBy>
  <cp:revision>31</cp:revision>
  <dcterms:created xsi:type="dcterms:W3CDTF">2021-05-28T04:32:29Z</dcterms:created>
  <dcterms:modified xsi:type="dcterms:W3CDTF">2023-02-14T07:10:49Z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0x010100387455061234074F89EFF4C3D276C4C0</vt:lpwstr>
  </property>
</Properties>
</file>