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31" r:id="rId5"/>
    <p:sldId id="332" r:id="rId6"/>
    <p:sldId id="333" r:id="rId7"/>
    <p:sldId id="334" r:id="rId8"/>
    <p:sldId id="336" r:id="rId9"/>
    <p:sldId id="337" r:id="rId10"/>
    <p:sldId id="338" r:id="rId11"/>
    <p:sldId id="340" r:id="rId12"/>
    <p:sldId id="341" r:id="rId13"/>
    <p:sldId id="342" r:id="rId14"/>
    <p:sldId id="343" r:id="rId15"/>
    <p:sldId id="344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CC29A6-628D-479E-84EA-EE18E12F4915}">
          <p14:sldIdLst/>
        </p14:section>
        <p14:section name="Default Section" id="{65ABD044-D252-4CA9-A643-20188E436136}">
          <p14:sldIdLst>
            <p14:sldId id="331"/>
            <p14:sldId id="332"/>
            <p14:sldId id="333"/>
            <p14:sldId id="334"/>
            <p14:sldId id="336"/>
            <p14:sldId id="337"/>
            <p14:sldId id="338"/>
            <p14:sldId id="340"/>
            <p14:sldId id="341"/>
            <p14:sldId id="342"/>
            <p14:sldId id="343"/>
            <p14:sldId id="344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86860" autoAdjust="0"/>
  </p:normalViewPr>
  <p:slideViewPr>
    <p:cSldViewPr snapToGrid="0">
      <p:cViewPr varScale="1">
        <p:scale>
          <a:sx n="80" d="100"/>
          <a:sy n="80" d="100"/>
        </p:scale>
        <p:origin x="7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6152509-8D0C-4712-AA81-AF54972C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58E92B09-5AF4-4E86-A8BE-E866F0E2C017}" type="datetime1">
              <a:rPr lang="en-US" smtClean="0"/>
              <a:t>2/21/2023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9A90DE7-FAAB-4B91-AC83-B18850F1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FD5971E-BD21-416C-BC2E-97EE0E09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DEAFB3E9-4F5E-435C-B51A-CC5766A852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C57778-6639-411E-9B4C-12D035AECE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132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4B5929F-A28F-4256-A6B2-5D095331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3ACFEBC-8634-4116-B617-2BE5C2034C2C}" type="datetime1">
              <a:rPr lang="en-US" smtClean="0"/>
              <a:pPr/>
              <a:t>2/21/2023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C2F339A-915E-4496-B889-28FBBAAD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28A2E5F-7F4D-4F39-A494-67088E80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FC0C4515-8106-49DA-9C06-E98AF81524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2:……………………………………..</a:t>
            </a:r>
          </a:p>
        </p:txBody>
      </p:sp>
      <p:sp>
        <p:nvSpPr>
          <p:cNvPr id="12" name="Chart Placeholder 9">
            <a:extLst>
              <a:ext uri="{FF2B5EF4-FFF2-40B4-BE49-F238E27FC236}">
                <a16:creationId xmlns:a16="http://schemas.microsoft.com/office/drawing/2014/main" id="{F49327FB-190B-40C4-9FC9-66F9F7D12317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733EBCBB-E1FE-415C-8ED9-6D1F367484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88766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>
            <a:extLst>
              <a:ext uri="{FF2B5EF4-FFF2-40B4-BE49-F238E27FC236}">
                <a16:creationId xmlns:a16="http://schemas.microsoft.com/office/drawing/2014/main" id="{3E6AE9CF-41FF-46D0-BF7A-815E477789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5E41C6-3987-4F5C-A750-35F5C730A5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99BA7CA-DC84-4A35-BD8A-C14D5821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CDB0C24-DFE0-41C5-B02D-FC32F5C22F7C}" type="datetime1">
              <a:rPr lang="en-US" smtClean="0"/>
              <a:t>2/21/2023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1DCC345-F4E6-42D6-9173-88011D0E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82AFB1-CD7C-4710-A82A-F9FEE6DA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2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F1F29B1-F2F8-4527-A0B9-5A566F0D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EEBFCEF3-2DDE-476B-8A96-303EC557333C}" type="datetime1">
              <a:rPr lang="en-US" smtClean="0"/>
              <a:pPr/>
              <a:t>2/21/2023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1F89192-9608-4DA0-9D58-CE5D74F0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1300396-45C9-472A-AA37-70408F1C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5B855E6-8413-49D5-929E-33A3B36275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AB6BBE52-BFE6-4B4F-95C1-25C2EB84A6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411343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8A78F82-82C6-4F07-B7D8-4A1219A1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9A9EFEF-A194-4819-82D7-1112425D0E86}" type="datetime1">
              <a:rPr lang="en-US" smtClean="0"/>
              <a:pPr/>
              <a:t>2/21/2023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2041C72-5CA2-4523-9F1E-50662A32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AD6B24F-6759-4931-A1C4-77BA8AF7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1CD850F7-B0EC-49AD-960D-051EAF5F36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</a:p>
        </p:txBody>
      </p:sp>
      <p:sp>
        <p:nvSpPr>
          <p:cNvPr id="11" name="Chart Placeholder 14">
            <a:extLst>
              <a:ext uri="{FF2B5EF4-FFF2-40B4-BE49-F238E27FC236}">
                <a16:creationId xmlns:a16="http://schemas.microsoft.com/office/drawing/2014/main" id="{4A80550F-98CB-400B-9D36-210A7AED20E8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8736" y="1406525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2" name="Table Placeholder 16">
            <a:extLst>
              <a:ext uri="{FF2B5EF4-FFF2-40B4-BE49-F238E27FC236}">
                <a16:creationId xmlns:a16="http://schemas.microsoft.com/office/drawing/2014/main" id="{15345DA2-1E92-473D-9483-A24F87614F3D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10300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242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21A061D-9F38-49ED-BAF8-8055D9FB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2F65D4C-DEE4-4C7B-91C4-D6D57A523E98}" type="datetime1">
              <a:rPr lang="en-US" smtClean="0"/>
              <a:pPr/>
              <a:t>2/21/2023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90FAA6E-46AD-4366-8E80-2F5BEB7D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A5604C7-0828-446E-97CC-8D6162E6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8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03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>
            <a:extLst>
              <a:ext uri="{FF2B5EF4-FFF2-40B4-BE49-F238E27FC236}">
                <a16:creationId xmlns:a16="http://schemas.microsoft.com/office/drawing/2014/main" id="{4C167836-5AFF-4757-AB55-39FD3BBF9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98" y="2461846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152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954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4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1337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12FEC2-21B3-DEE8-BB9A-FDA1F609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F62842-AEF4-5CB5-55AE-5800AC16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THIẾT KẾ GIAO DIỆN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99479F-7636-159B-0EB0-C72EB6174E6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79824" y="876426"/>
            <a:ext cx="5441152" cy="44352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72AB59-2AC4-3DF1-3617-13F4D2E7FE18}"/>
              </a:ext>
            </a:extLst>
          </p:cNvPr>
          <p:cNvSpPr txBox="1"/>
          <p:nvPr/>
        </p:nvSpPr>
        <p:spPr>
          <a:xfrm>
            <a:off x="1095375" y="5581650"/>
            <a:ext cx="412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Giao diện phần laptop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F35694-4662-F52A-DF25-43B3102C2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2" y="880236"/>
            <a:ext cx="5410669" cy="44276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34281B-3A0B-36E2-C2C0-B5F6118CBDEA}"/>
              </a:ext>
            </a:extLst>
          </p:cNvPr>
          <p:cNvSpPr txBox="1"/>
          <p:nvPr/>
        </p:nvSpPr>
        <p:spPr>
          <a:xfrm>
            <a:off x="7648575" y="558165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Giao diện giỏ hàng</a:t>
            </a:r>
          </a:p>
        </p:txBody>
      </p:sp>
    </p:spTree>
    <p:extLst>
      <p:ext uri="{BB962C8B-B14F-4D97-AF65-F5344CB8AC3E}">
        <p14:creationId xmlns:p14="http://schemas.microsoft.com/office/powerpoint/2010/main" val="3777841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A249F-B7D3-08CE-2991-F9CD8B37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6DA3BF-269B-546A-95D9-2BE197A8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THIẾT KẾ GIAO DIỆN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E94144-209A-2070-BD5B-28AA18F71A6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233737" y="1211388"/>
            <a:ext cx="5418290" cy="44352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9A7F7C-6AB4-4FF4-9D2B-75771D11DCB4}"/>
              </a:ext>
            </a:extLst>
          </p:cNvPr>
          <p:cNvSpPr txBox="1"/>
          <p:nvPr/>
        </p:nvSpPr>
        <p:spPr>
          <a:xfrm>
            <a:off x="4309344" y="5810250"/>
            <a:ext cx="326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Giao diện thông tin khách hàng</a:t>
            </a:r>
          </a:p>
        </p:txBody>
      </p:sp>
    </p:spTree>
    <p:extLst>
      <p:ext uri="{BB962C8B-B14F-4D97-AF65-F5344CB8AC3E}">
        <p14:creationId xmlns:p14="http://schemas.microsoft.com/office/powerpoint/2010/main" val="1110894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emo là gì? Ý nghĩa của từ Demo? Các loại Demo phổ biến">
            <a:extLst>
              <a:ext uri="{FF2B5EF4-FFF2-40B4-BE49-F238E27FC236}">
                <a16:creationId xmlns:a16="http://schemas.microsoft.com/office/drawing/2014/main" id="{3A801FC6-C59D-2D3E-121E-A72AFE396C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8" b="22335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CE848-DE6B-8F7D-C60F-5B636CFA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EA0BE3B-158A-4EDF-80DC-E394A0D1600F}" type="slidenum">
              <a:rPr lang="en-US" b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12</a:t>
            </a:fld>
            <a:endParaRPr lang="en-US" b="0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343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5945A2BB-ABB6-48FB-A491-502474D93E34}"/>
              </a:ext>
            </a:extLst>
          </p:cNvPr>
          <p:cNvSpPr txBox="1">
            <a:spLocks/>
          </p:cNvSpPr>
          <p:nvPr/>
        </p:nvSpPr>
        <p:spPr>
          <a:xfrm>
            <a:off x="5605763" y="2869457"/>
            <a:ext cx="5422456" cy="971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6000" dirty="0"/>
              <a:t>THANK YOU 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55FE58-BA70-418C-863F-55066B66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2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737FC17F-78B9-4DA3-B1E3-B6651CB17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4" y="284376"/>
            <a:ext cx="3174367" cy="1153516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5702E00C-3125-4CD1-A5F8-64723BF48E3E}"/>
              </a:ext>
            </a:extLst>
          </p:cNvPr>
          <p:cNvSpPr txBox="1">
            <a:spLocks/>
          </p:cNvSpPr>
          <p:nvPr/>
        </p:nvSpPr>
        <p:spPr>
          <a:xfrm>
            <a:off x="386633" y="2219413"/>
            <a:ext cx="10569837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Lập trình ứng dụng di động</a:t>
            </a:r>
            <a:endParaRPr lang="en-US" dirty="0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72BF49D9-2FCE-4950-8B1C-F580CC18F4C9}"/>
              </a:ext>
            </a:extLst>
          </p:cNvPr>
          <p:cNvSpPr txBox="1">
            <a:spLocks/>
          </p:cNvSpPr>
          <p:nvPr/>
        </p:nvSpPr>
        <p:spPr>
          <a:xfrm>
            <a:off x="239677" y="3365399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 dirty="0"/>
              <a:t>NHD: TS</a:t>
            </a:r>
            <a:r>
              <a:rPr lang="en-US" sz="2800" b="0"/>
              <a:t>. Phạm Doãn Tĩnh</a:t>
            </a:r>
            <a:endParaRPr lang="en-US" sz="2800" b="0" dirty="0"/>
          </a:p>
          <a:p>
            <a:r>
              <a:rPr lang="en-US" sz="2800" b="0" dirty="0"/>
              <a:t>Khoa </a:t>
            </a:r>
            <a:r>
              <a:rPr lang="en-US" sz="2800" b="0" dirty="0" err="1"/>
              <a:t>Điện</a:t>
            </a:r>
            <a:r>
              <a:rPr lang="en-US" sz="2800" b="0" dirty="0"/>
              <a:t> </a:t>
            </a:r>
            <a:r>
              <a:rPr lang="en-US" sz="2800" b="0" dirty="0" err="1"/>
              <a:t>tử</a:t>
            </a:r>
            <a:r>
              <a:rPr lang="en-US" sz="2800" b="0" dirty="0"/>
              <a:t> - </a:t>
            </a:r>
            <a:r>
              <a:rPr lang="en-US" sz="2800" b="0" dirty="0" err="1"/>
              <a:t>Trường</a:t>
            </a:r>
            <a:r>
              <a:rPr lang="en-US" sz="2800" b="0" dirty="0"/>
              <a:t> </a:t>
            </a:r>
            <a:r>
              <a:rPr lang="en-US" sz="2800" b="0" dirty="0" err="1"/>
              <a:t>Điện</a:t>
            </a:r>
            <a:r>
              <a:rPr lang="en-US" sz="2800" b="0" dirty="0"/>
              <a:t> – </a:t>
            </a:r>
            <a:r>
              <a:rPr lang="en-US" sz="2800" b="0" dirty="0" err="1"/>
              <a:t>Điện</a:t>
            </a:r>
            <a:r>
              <a:rPr lang="en-US" sz="2800" b="0" dirty="0"/>
              <a:t> </a:t>
            </a:r>
            <a:r>
              <a:rPr lang="en-US" sz="2800" b="0" dirty="0" err="1"/>
              <a:t>tử</a:t>
            </a:r>
            <a:endParaRPr lang="en-US" sz="2800" b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BF4829-01AB-4F75-A03B-DF4FC4C3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48DED25C-8804-D27E-BFF8-97CF39626BDB}"/>
              </a:ext>
            </a:extLst>
          </p:cNvPr>
          <p:cNvSpPr txBox="1">
            <a:spLocks/>
          </p:cNvSpPr>
          <p:nvPr/>
        </p:nvSpPr>
        <p:spPr>
          <a:xfrm>
            <a:off x="239677" y="4356143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000" b="0"/>
              <a:t>SINH VIÊN THỰC HIỆN</a:t>
            </a:r>
          </a:p>
          <a:p>
            <a:r>
              <a:rPr lang="en-US" sz="2000" b="0"/>
              <a:t>Nguyễn Hữu Linh 	20192967</a:t>
            </a:r>
          </a:p>
          <a:p>
            <a:r>
              <a:rPr lang="en-US" sz="2000" b="0"/>
              <a:t>Lưu Đình Việt Ân 	20186300</a:t>
            </a:r>
          </a:p>
          <a:p>
            <a:r>
              <a:rPr lang="en-US" sz="2000" b="0"/>
              <a:t>Ngô Đức Tú 		20182847</a:t>
            </a:r>
          </a:p>
          <a:p>
            <a:r>
              <a:rPr lang="en-US" sz="2000" b="0"/>
              <a:t>Nguyễn Vũ Duy Anh 	20192693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423340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</a:t>
            </a:r>
            <a:r>
              <a:rPr lang="en-US"/>
              <a:t>DUNG THUYẾT TRÌNH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ED8BBE6-3AFB-2FE6-0094-6C2B04BDCEB2}"/>
              </a:ext>
            </a:extLst>
          </p:cNvPr>
          <p:cNvSpPr txBox="1">
            <a:spLocks noChangeArrowheads="1"/>
          </p:cNvSpPr>
          <p:nvPr/>
        </p:nvSpPr>
        <p:spPr>
          <a:xfrm>
            <a:off x="338736" y="857249"/>
            <a:ext cx="11251284" cy="5054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4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Tổng quan đề tài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4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Công cụ thiết kế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4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Thiết kế hệ thống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4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Thiết kế giao diện sản phẩm</a:t>
            </a:r>
          </a:p>
        </p:txBody>
      </p:sp>
    </p:spTree>
    <p:extLst>
      <p:ext uri="{BB962C8B-B14F-4D97-AF65-F5344CB8AC3E}">
        <p14:creationId xmlns:p14="http://schemas.microsoft.com/office/powerpoint/2010/main" val="346954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KHẢO SÁT NHU CẦU ỨNG DỤNG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ED8BBE6-3AFB-2FE6-0094-6C2B04BDCEB2}"/>
              </a:ext>
            </a:extLst>
          </p:cNvPr>
          <p:cNvSpPr txBox="1">
            <a:spLocks noChangeArrowheads="1"/>
          </p:cNvSpPr>
          <p:nvPr/>
        </p:nvSpPr>
        <p:spPr>
          <a:xfrm>
            <a:off x="338736" y="764177"/>
            <a:ext cx="11560975" cy="55131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F3B513-4860-A747-8EC5-52D696008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74" y="2045978"/>
            <a:ext cx="2823882" cy="2823882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A5E3B218-036E-2835-4341-994A0F0AF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45" y="2045976"/>
            <a:ext cx="5007631" cy="2635904"/>
          </a:xfrm>
          <a:prstGeom prst="rect">
            <a:avLst/>
          </a:prstGeom>
        </p:spPr>
      </p:pic>
      <p:pic>
        <p:nvPicPr>
          <p:cNvPr id="12" name="Picture 11" descr="Shape, logo&#10;&#10;Description automatically generated">
            <a:extLst>
              <a:ext uri="{FF2B5EF4-FFF2-40B4-BE49-F238E27FC236}">
                <a16:creationId xmlns:a16="http://schemas.microsoft.com/office/drawing/2014/main" id="{E3A82CE7-0A16-DB44-075E-0FA2687FC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313" y="2261513"/>
            <a:ext cx="3455471" cy="263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3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 VỀ ĐỀ TÀI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ED8BBE6-3AFB-2FE6-0094-6C2B04BDCEB2}"/>
              </a:ext>
            </a:extLst>
          </p:cNvPr>
          <p:cNvSpPr txBox="1">
            <a:spLocks noChangeArrowheads="1"/>
          </p:cNvSpPr>
          <p:nvPr/>
        </p:nvSpPr>
        <p:spPr>
          <a:xfrm>
            <a:off x="338736" y="764177"/>
            <a:ext cx="11560975" cy="55131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7ED3684-03F8-21A0-DA73-BB65BDAA6FCC}"/>
              </a:ext>
            </a:extLst>
          </p:cNvPr>
          <p:cNvSpPr txBox="1">
            <a:spLocks noChangeArrowheads="1"/>
          </p:cNvSpPr>
          <p:nvPr/>
        </p:nvSpPr>
        <p:spPr>
          <a:xfrm>
            <a:off x="4751294" y="1272990"/>
            <a:ext cx="7368988" cy="49260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D9B933-805A-54BB-36E9-5210E37937C3}"/>
              </a:ext>
            </a:extLst>
          </p:cNvPr>
          <p:cNvSpPr txBox="1"/>
          <p:nvPr/>
        </p:nvSpPr>
        <p:spPr>
          <a:xfrm>
            <a:off x="1047750" y="1152525"/>
            <a:ext cx="1023937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Mục tiêu: </a:t>
            </a:r>
          </a:p>
          <a:p>
            <a:r>
              <a:rPr lang="de-DE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 kế, xây dựng một ứng dụng có thể hỗ trợ mua bán thiết bị điện tử.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 với doanh nghiệp sử dụng ứng dụng thì nó có thể giúp bên bán quảng bá rộng rãi các mặt hàng của mình.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Đối với người mua thì nó sẽ giúp việc tìm mua sản phẩm thuận tiện hơn. 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D9D6BF-DDB4-3C94-E380-218B24D7E0D7}"/>
              </a:ext>
            </a:extLst>
          </p:cNvPr>
          <p:cNvSpPr txBox="1"/>
          <p:nvPr/>
        </p:nvSpPr>
        <p:spPr>
          <a:xfrm>
            <a:off x="1152525" y="3429000"/>
            <a:ext cx="9639300" cy="1372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Nhiệm vụ: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 dựng ứng dụng di động hỗ trợ người mua và người bán trong việc giao thương thiết bị điện tử.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 dựng kho dữ liệu để lưu trữ các sản phẩm.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132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CÔNG CỤ THIẾT KẾ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ED8BBE6-3AFB-2FE6-0094-6C2B04BDCEB2}"/>
              </a:ext>
            </a:extLst>
          </p:cNvPr>
          <p:cNvSpPr txBox="1">
            <a:spLocks noChangeArrowheads="1"/>
          </p:cNvSpPr>
          <p:nvPr/>
        </p:nvSpPr>
        <p:spPr>
          <a:xfrm>
            <a:off x="338736" y="764177"/>
            <a:ext cx="11560975" cy="55131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E95D02-E780-167C-F6D9-039A2C589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131" y="1230273"/>
            <a:ext cx="2949196" cy="15546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552877-66FD-CB0A-E53B-5B07531E4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89" y="1542986"/>
            <a:ext cx="2823882" cy="28238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317674-9934-04DD-1DFB-619AD8665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0870" y="1447732"/>
            <a:ext cx="2880610" cy="15622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251738-6512-8D45-AC11-DCF35DCEC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1131" y="3651821"/>
            <a:ext cx="2964437" cy="14784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48A1AB-2FA9-2AD8-9C70-E1C03925EA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0336" y="3520757"/>
            <a:ext cx="3421677" cy="16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18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THIẾT KẾ HỆ THỐNG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ED8BBE6-3AFB-2FE6-0094-6C2B04BDCEB2}"/>
              </a:ext>
            </a:extLst>
          </p:cNvPr>
          <p:cNvSpPr txBox="1">
            <a:spLocks noChangeArrowheads="1"/>
          </p:cNvSpPr>
          <p:nvPr/>
        </p:nvSpPr>
        <p:spPr>
          <a:xfrm>
            <a:off x="385183" y="755212"/>
            <a:ext cx="11560975" cy="55131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ECBCC81-03C8-663E-315B-49E871845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1251412"/>
            <a:ext cx="7810500" cy="38254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7C4936-2EA5-A76A-FE66-E1073AF558B3}"/>
              </a:ext>
            </a:extLst>
          </p:cNvPr>
          <p:cNvSpPr txBox="1"/>
          <p:nvPr/>
        </p:nvSpPr>
        <p:spPr>
          <a:xfrm>
            <a:off x="2924175" y="5245296"/>
            <a:ext cx="581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Sơ đồ chức năng phân rã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3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DF8E2F-24CE-5514-1C09-78F5D7E6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590C31-9962-0C50-CDF2-37B3C147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THIẾT KẾ HỆ THỐNG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D149CBC-38CB-A76F-9F85-F697C387510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55272" y="1516525"/>
            <a:ext cx="6881456" cy="39932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9BA6F2-CE97-2CE3-906C-805CD418E8C8}"/>
              </a:ext>
            </a:extLst>
          </p:cNvPr>
          <p:cNvSpPr txBox="1"/>
          <p:nvPr/>
        </p:nvSpPr>
        <p:spPr>
          <a:xfrm>
            <a:off x="4038600" y="5781675"/>
            <a:ext cx="397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Sơ đồ use-case</a:t>
            </a:r>
          </a:p>
        </p:txBody>
      </p:sp>
    </p:spTree>
    <p:extLst>
      <p:ext uri="{BB962C8B-B14F-4D97-AF65-F5344CB8AC3E}">
        <p14:creationId xmlns:p14="http://schemas.microsoft.com/office/powerpoint/2010/main" val="613189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43729B-061D-2D6D-CE4F-364828F4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F6EFCB-5695-CD86-4182-471AE90B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36" y="93493"/>
            <a:ext cx="11514528" cy="436098"/>
          </a:xfrm>
        </p:spPr>
        <p:txBody>
          <a:bodyPr/>
          <a:lstStyle/>
          <a:p>
            <a:r>
              <a:rPr lang="en-US"/>
              <a:t>THIẾT KẾ GIAO DIỆN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32A0E-32A7-6ADA-C5EC-8A5A705EE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56" y="988496"/>
            <a:ext cx="5481169" cy="45090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2EB111-039D-1132-CAC1-0ED4A7C7A4D8}"/>
              </a:ext>
            </a:extLst>
          </p:cNvPr>
          <p:cNvSpPr txBox="1"/>
          <p:nvPr/>
        </p:nvSpPr>
        <p:spPr>
          <a:xfrm>
            <a:off x="1657350" y="5734050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Giao diện đăng nhập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096A5D-ED09-54E1-0D77-F3AC0E34C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034" y="1017795"/>
            <a:ext cx="5425910" cy="44504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E664F3-91EF-B2FE-7D9B-7BD70CD17BBD}"/>
              </a:ext>
            </a:extLst>
          </p:cNvPr>
          <p:cNvSpPr txBox="1"/>
          <p:nvPr/>
        </p:nvSpPr>
        <p:spPr>
          <a:xfrm>
            <a:off x="7600950" y="5734050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Giao diện màn hình chính</a:t>
            </a:r>
          </a:p>
        </p:txBody>
      </p:sp>
    </p:spTree>
    <p:extLst>
      <p:ext uri="{BB962C8B-B14F-4D97-AF65-F5344CB8AC3E}">
        <p14:creationId xmlns:p14="http://schemas.microsoft.com/office/powerpoint/2010/main" val="115528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073D8232DB2F4F9ECE4F0C406EF155" ma:contentTypeVersion="2" ma:contentTypeDescription="Create a new document." ma:contentTypeScope="" ma:versionID="1374d7cf4f9b911b9083e6f2faa1e671">
  <xsd:schema xmlns:xsd="http://www.w3.org/2001/XMLSchema" xmlns:xs="http://www.w3.org/2001/XMLSchema" xmlns:p="http://schemas.microsoft.com/office/2006/metadata/properties" xmlns:ns2="019b4109-4d14-4509-b6b6-824f2d7bfe20" targetNamespace="http://schemas.microsoft.com/office/2006/metadata/properties" ma:root="true" ma:fieldsID="946b7d7c1447efe06c21ef260e4fbcdf" ns2:_="">
    <xsd:import namespace="019b4109-4d14-4509-b6b6-824f2d7bfe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9b4109-4d14-4509-b6b6-824f2d7bfe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3D6F41-3B33-40AE-951A-AD79B7487C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9b4109-4d14-4509-b6b6-824f2d7bfe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5762D4-65EE-4890-992E-43B517B61D5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B37360B-FF19-4EF7-86A8-23A2CD0B2E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6125</TotalTime>
  <Words>256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Lato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NỘI DUNG THUYẾT TRÌNH</vt:lpstr>
      <vt:lpstr>KHẢO SÁT NHU CẦU ỨNG DỤNG</vt:lpstr>
      <vt:lpstr>TỔNG QUAN VỀ ĐỀ TÀI</vt:lpstr>
      <vt:lpstr>CÔNG CỤ THIẾT KẾ</vt:lpstr>
      <vt:lpstr>THIẾT KẾ HỆ THỐNG</vt:lpstr>
      <vt:lpstr>THIẾT KẾ HỆ THỐNG</vt:lpstr>
      <vt:lpstr>THIẾT KẾ GIAO DIỆN</vt:lpstr>
      <vt:lpstr>THIẾT KẾ GIAO DIỆN</vt:lpstr>
      <vt:lpstr>THIẾT KẾ GIAO DIỆN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NGO DUC TU 20182847</cp:lastModifiedBy>
  <cp:revision>29</cp:revision>
  <dcterms:created xsi:type="dcterms:W3CDTF">2021-05-28T04:32:29Z</dcterms:created>
  <dcterms:modified xsi:type="dcterms:W3CDTF">2023-02-21T06:47:41Z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0x010100387455061234074F89EFF4C3D276C4C0</vt:lpwstr>
  </property>
</Properties>
</file>