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75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86" r:id="rId17"/>
  </p:sldIdLst>
  <p:sldSz cx="12195175" cy="6858000"/>
  <p:notesSz cx="6858000" cy="9144000"/>
  <p:embeddedFontLst>
    <p:embeddedFont>
      <p:font typeface="Merriweather Light" panose="00000400000000000000" pitchFamily="2" charset="0"/>
      <p:regular r:id="rId20"/>
      <p:italic r:id="rId21"/>
    </p:embeddedFont>
    <p:embeddedFont>
      <p:font typeface="Merriweather Regular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Light" panose="020B0306030504020204" pitchFamily="34" charset="0"/>
      <p:regular r:id="rId30"/>
      <p: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229A3D-A790-4035-AA05-29A23D67AE8F}">
          <p14:sldIdLst>
            <p14:sldId id="275"/>
            <p14:sldId id="298"/>
          </p14:sldIdLst>
        </p14:section>
        <p14:section name="Example" id="{2A69DA6B-FD9D-4D90-9941-77096CE25F0C}">
          <p14:sldIdLst>
            <p14:sldId id="299"/>
            <p14:sldId id="300"/>
            <p14:sldId id="301"/>
            <p14:sldId id="302"/>
          </p14:sldIdLst>
        </p14:section>
        <p14:section name="Performance" id="{005FCA01-658B-4927-ADCA-0C8842FC6F35}">
          <p14:sldIdLst>
            <p14:sldId id="303"/>
            <p14:sldId id="304"/>
            <p14:sldId id="305"/>
          </p14:sldIdLst>
        </p14:section>
        <p14:section name="Solution" id="{09CE7979-FD48-4894-BDDB-D4CEE9AB9AD1}">
          <p14:sldIdLst>
            <p14:sldId id="306"/>
            <p14:sldId id="307"/>
            <p14:sldId id="308"/>
          </p14:sldIdLst>
        </p14:section>
        <p14:section name="Implementation" id="{4E8FD7D1-EAE7-4FA1-A04A-6F8F779B334A}">
          <p14:sldIdLst>
            <p14:sldId id="309"/>
            <p14:sldId id="310"/>
            <p14:sldId id="311"/>
          </p14:sldIdLst>
        </p14:section>
        <p14:section name="End" id="{EF1762CA-B7BA-45DE-8E3A-9407480A37E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orient="horz" pos="4038">
          <p15:clr>
            <a:srgbClr val="A4A3A4"/>
          </p15:clr>
        </p15:guide>
        <p15:guide id="3" orient="horz" pos="989">
          <p15:clr>
            <a:srgbClr val="A4A3A4"/>
          </p15:clr>
        </p15:guide>
        <p15:guide id="4" orient="horz" pos="2682">
          <p15:clr>
            <a:srgbClr val="A4A3A4"/>
          </p15:clr>
        </p15:guide>
        <p15:guide id="5" orient="horz" pos="104">
          <p15:clr>
            <a:srgbClr val="A4A3A4"/>
          </p15:clr>
        </p15:guide>
        <p15:guide id="6" orient="horz" pos="3351">
          <p15:clr>
            <a:srgbClr val="A4A3A4"/>
          </p15:clr>
        </p15:guide>
        <p15:guide id="7" orient="horz" pos="3181">
          <p15:clr>
            <a:srgbClr val="A4A3A4"/>
          </p15:clr>
        </p15:guide>
        <p15:guide id="8" orient="horz" pos="1074">
          <p15:clr>
            <a:srgbClr val="A4A3A4"/>
          </p15:clr>
        </p15:guide>
        <p15:guide id="9" orient="horz" pos="3593">
          <p15:clr>
            <a:srgbClr val="A4A3A4"/>
          </p15:clr>
        </p15:guide>
        <p15:guide id="10" pos="3777">
          <p15:clr>
            <a:srgbClr val="A4A3A4"/>
          </p15:clr>
        </p15:guide>
        <p15:guide id="11" pos="739">
          <p15:clr>
            <a:srgbClr val="A4A3A4"/>
          </p15:clr>
        </p15:guide>
        <p15:guide id="12" pos="7273">
          <p15:clr>
            <a:srgbClr val="A4A3A4"/>
          </p15:clr>
        </p15:guide>
        <p15:guide id="13" pos="1604">
          <p15:clr>
            <a:srgbClr val="A4A3A4"/>
          </p15:clr>
        </p15:guide>
        <p15:guide id="14" pos="5145">
          <p15:clr>
            <a:srgbClr val="A4A3A4"/>
          </p15:clr>
        </p15:guide>
        <p15:guide id="15" pos="5282">
          <p15:clr>
            <a:srgbClr val="A4A3A4"/>
          </p15:clr>
        </p15:guide>
        <p15:guide id="16" pos="1447">
          <p15:clr>
            <a:srgbClr val="A4A3A4"/>
          </p15:clr>
        </p15:guide>
        <p15:guide id="17" pos="6651">
          <p15:clr>
            <a:srgbClr val="A4A3A4"/>
          </p15:clr>
        </p15:guide>
        <p15:guide id="18" pos="36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F2B"/>
    <a:srgbClr val="522980"/>
    <a:srgbClr val="6687C3"/>
    <a:srgbClr val="171D42"/>
    <a:srgbClr val="63A593"/>
    <a:srgbClr val="921E56"/>
    <a:srgbClr val="DD9562"/>
    <a:srgbClr val="D49562"/>
    <a:srgbClr val="D49868"/>
    <a:srgbClr val="C00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FF914-0F18-4057-8730-F140A20FAE0B}" v="30" dt="2024-02-06T20:51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60412" autoAdjust="0"/>
  </p:normalViewPr>
  <p:slideViewPr>
    <p:cSldViewPr snapToGrid="0">
      <p:cViewPr varScale="1">
        <p:scale>
          <a:sx n="67" d="100"/>
          <a:sy n="67" d="100"/>
        </p:scale>
        <p:origin x="1602" y="60"/>
      </p:cViewPr>
      <p:guideLst>
        <p:guide orient="horz" pos="1530"/>
        <p:guide orient="horz" pos="4038"/>
        <p:guide orient="horz" pos="989"/>
        <p:guide orient="horz" pos="2682"/>
        <p:guide orient="horz" pos="104"/>
        <p:guide orient="horz" pos="3351"/>
        <p:guide orient="horz" pos="3181"/>
        <p:guide orient="horz" pos="1074"/>
        <p:guide orient="horz" pos="3593"/>
        <p:guide pos="3777"/>
        <p:guide pos="739"/>
        <p:guide pos="7273"/>
        <p:guide pos="1604"/>
        <p:guide pos="5145"/>
        <p:guide pos="5282"/>
        <p:guide pos="1447"/>
        <p:guide pos="6651"/>
        <p:guide pos="3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54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Merriweather Regular" panose="02060503050406030704" pitchFamily="18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562E9-F970-40C5-8076-BA5383048925}" type="datetimeFigureOut">
              <a:rPr lang="en-GB" smtClean="0">
                <a:latin typeface="Merriweather Regular" panose="02060503050406030704" pitchFamily="18" charset="77"/>
              </a:rPr>
              <a:t>06/02/2024</a:t>
            </a:fld>
            <a:endParaRPr lang="en-GB">
              <a:latin typeface="Merriweather Regular" panose="020605030504060307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Merriweather Regular" panose="020605030504060307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7BDD4-EA2B-47CA-A27F-5DCC43F23FEF}" type="slidenum">
              <a:rPr lang="en-GB" smtClean="0">
                <a:latin typeface="Merriweather Regular" panose="02060503050406030704" pitchFamily="18" charset="77"/>
              </a:rPr>
              <a:t>‹#›</a:t>
            </a:fld>
            <a:endParaRPr lang="en-GB">
              <a:latin typeface="Merriweather Regular" panose="020605030504060307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87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erriweather Regular" panose="02060503050406030704" pitchFamily="18" charset="77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erriweather Regular" panose="02060503050406030704" pitchFamily="18" charset="77"/>
              </a:defRPr>
            </a:lvl1pPr>
          </a:lstStyle>
          <a:p>
            <a:fld id="{7CAC0B33-3943-42F1-973C-9CDD51C76BBD}" type="datetimeFigureOut">
              <a:rPr lang="en-GB" smtClean="0"/>
              <a:pPr/>
              <a:t>06/02/2024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erriweather Regular" panose="02060503050406030704" pitchFamily="18" charset="77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erriweather Regular" panose="02060503050406030704" pitchFamily="18" charset="77"/>
              </a:defRPr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9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erriweather Regular" panose="02060503050406030704" pitchFamily="18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0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E7C23-5204-611B-361F-5AE8E831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61EB5-772C-FEC9-C301-2114D579B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C0807-EB45-D24F-0514-770BDC504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D1A0-AF82-0A4F-8064-A1FF0D6CF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0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4DAA-C3EC-FFDD-81B0-FCBC7F86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24D65-8561-E669-66CC-A507EA8C6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127D7-8064-3F0B-34FB-6D9BF6678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2E0EE-CEDD-5BE5-E022-B85EFFD7C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451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68B5-A05E-0225-5744-5077248C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9E060-B0DB-7752-58DC-F6F2EAEEE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BB73F-2279-663A-BA22-7F7D45C01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D0797-CB04-6A1E-3E98-2DEC307FF1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80ABB-C27B-9E2B-535E-DADF3F6ED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C4EFC7-944D-8C9D-7B23-DF675C213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1BDFA-12AA-7EAB-65A0-0E14544C1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21AB1-CA58-C317-BE11-93E24DDFC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2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3FC55-BD30-586F-319B-BF889D46B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287A8-B7E6-D54E-B6B9-714A5B5B3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D385F-40C7-76D3-C802-50D46A8B5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DA7B-E2DA-7408-F3E8-393A030D9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07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5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F6978-78B8-C90A-D592-5B3CBAA9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9AF6D-C938-FD3A-454A-CB7661509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7F700-F952-C8D0-D31C-49527CF7C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D8F1-E5FF-06F3-122F-3439FB830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7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CD5E1-31AD-8A03-487B-8622CE58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24434-4854-B76F-8B64-A87A66270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7B43F-CD68-E3BE-4F10-F186850BD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34C2-1FE9-8286-73FA-FD971EB86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6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44710-D7D0-F28B-EAB6-836E57A6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ED1CD-1DD3-F945-01AF-B6AF99DAB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6B17D-5D06-7986-3962-2973D1F8B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7732-5FAC-21B1-EF54-DA6660158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0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8C035-5C03-59A9-0440-2193B02D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BC30B-D83B-E2B1-C67F-806B96735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A496F-D597-8325-7C29-1EB6F36D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DB01-328B-3A7F-CE13-37DF68C58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2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04D0-E7A6-7B29-3974-AFBB968B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647CC-21B2-3047-A521-59A6AF75B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9EEE0E-0216-67B6-0515-80C7613CC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66015-9172-82EF-57BC-FA20D3456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3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427C4-C52B-B607-049E-9C19C6948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8A11E-80B0-E617-C37B-B613AAC37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0DB734-338C-D4CB-406D-B704E50F0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3A6C-CA57-3D3B-A2E4-E7D53B0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0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5F750-5490-8B96-E48E-5D9FB4D5E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CF069-623D-54AD-EA96-684911F3A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AD154-4C6F-7FD4-4EF1-DF035FC13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B93C9-8891-3AEA-A533-1346047B4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9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67D8A-314D-1E6A-9026-35143B5E1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53843-794D-B5F3-8B6A-EA1A4187A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4710D-E8EE-061C-9E58-38AF5E271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FB1E-4556-1EB0-751C-613C0549E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4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yellow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5375" y="512910"/>
            <a:ext cx="1853435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88EA3E1-C57B-354F-A509-7847EF0D89CA}" type="datetime1">
              <a:rPr lang="nl-NL" smtClean="0"/>
              <a:t>6-2-2024</a:t>
            </a:fld>
            <a:endParaRPr lang="en-GB" dirty="0"/>
          </a:p>
        </p:txBody>
      </p:sp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E6D5F428-993B-6A4C-A7CE-238F44C7C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859" y="501834"/>
            <a:ext cx="7008532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5177" y="5800328"/>
            <a:ext cx="5044821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5177" y="6017497"/>
            <a:ext cx="5044821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75804E32-4442-4548-B1CA-E4A4F92AB2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291" y="1196750"/>
            <a:ext cx="11374639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100" b="0" i="1">
                <a:latin typeface="Merriweather Light" pitchFamily="2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2EE591D-139A-7A45-BE2A-30F958454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26845" cy="12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5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8" orient="horz" pos="754" userDrawn="1">
          <p15:clr>
            <a:srgbClr val="FBAE40"/>
          </p15:clr>
        </p15:guide>
        <p15:guide id="19" orient="horz" pos="211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 + capti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1" y="368300"/>
            <a:ext cx="11522074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44E85E-CA6A-F844-A413-BC9479C4FF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6550" y="5948300"/>
            <a:ext cx="11522075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Itasita</a:t>
            </a:r>
            <a:r>
              <a:rPr lang="nl-NL" dirty="0"/>
              <a:t> </a:t>
            </a:r>
            <a:r>
              <a:rPr lang="nl-NL" dirty="0" err="1"/>
              <a:t>sima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min </a:t>
            </a:r>
            <a:r>
              <a:rPr lang="nl-NL" dirty="0" err="1"/>
              <a:t>evellor</a:t>
            </a:r>
            <a:r>
              <a:rPr lang="nl-NL" dirty="0"/>
              <a:t> </a:t>
            </a:r>
            <a:r>
              <a:rPr lang="nl-NL" dirty="0" err="1"/>
              <a:t>ratum</a:t>
            </a:r>
            <a:r>
              <a:rPr lang="nl-NL" dirty="0"/>
              <a:t> </a:t>
            </a:r>
            <a:r>
              <a:rPr lang="nl-NL" dirty="0" err="1"/>
              <a:t>laciis</a:t>
            </a:r>
            <a:r>
              <a:rPr lang="nl-NL" dirty="0"/>
              <a:t> et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voluptat</a:t>
            </a:r>
            <a:r>
              <a:rPr lang="nl-NL" dirty="0"/>
              <a:t> ut </a:t>
            </a:r>
            <a:r>
              <a:rPr lang="nl-NL" dirty="0" err="1"/>
              <a:t>lanis</a:t>
            </a:r>
            <a:r>
              <a:rPr lang="nl-NL" dirty="0"/>
              <a:t> </a:t>
            </a:r>
            <a:r>
              <a:rPr lang="nl-NL" dirty="0" err="1"/>
              <a:t>nit</a:t>
            </a:r>
            <a:r>
              <a:rPr lang="nl-NL" dirty="0"/>
              <a:t>, </a:t>
            </a:r>
            <a:r>
              <a:rPr lang="nl-NL" dirty="0" err="1"/>
              <a:t>eium</a:t>
            </a:r>
            <a:r>
              <a:rPr lang="nl-NL" dirty="0"/>
              <a:t> </a:t>
            </a:r>
            <a:r>
              <a:rPr lang="nl-NL" dirty="0" err="1"/>
              <a:t>quidus</a:t>
            </a:r>
            <a:r>
              <a:rPr lang="nl-NL" dirty="0"/>
              <a:t>, </a:t>
            </a:r>
            <a:r>
              <a:rPr lang="nl-NL" dirty="0" err="1"/>
              <a:t>quas</a:t>
            </a:r>
            <a:r>
              <a:rPr lang="nl-NL" dirty="0"/>
              <a:t> </a:t>
            </a:r>
            <a:r>
              <a:rPr lang="nl-NL" dirty="0" err="1"/>
              <a:t>nobis</a:t>
            </a:r>
            <a:r>
              <a:rPr lang="nl-NL" dirty="0"/>
              <a:t> </a:t>
            </a:r>
            <a:r>
              <a:rPr lang="nl-NL" dirty="0" err="1"/>
              <a:t>inusam</a:t>
            </a:r>
            <a:r>
              <a:rPr lang="nl-NL" dirty="0"/>
              <a:t> </a:t>
            </a:r>
            <a:r>
              <a:rPr lang="nl-NL" dirty="0" err="1"/>
              <a:t>cuptate</a:t>
            </a:r>
            <a:r>
              <a:rPr lang="nl-NL" dirty="0"/>
              <a:t> </a:t>
            </a:r>
            <a:r>
              <a:rPr lang="nl-NL" dirty="0" err="1"/>
              <a:t>mper</a:t>
            </a:r>
            <a:r>
              <a:rPr lang="nl-NL" dirty="0"/>
              <a:t> </a:t>
            </a:r>
            <a:r>
              <a:rPr lang="nl-NL" dirty="0" err="1"/>
              <a:t>nobit</a:t>
            </a:r>
            <a:r>
              <a:rPr lang="nl-NL" dirty="0"/>
              <a:t> hit </a:t>
            </a:r>
            <a:r>
              <a:rPr lang="nl-NL" dirty="0" err="1"/>
              <a:t>eliquam</a:t>
            </a:r>
            <a:r>
              <a:rPr lang="nl-NL" dirty="0"/>
              <a:t> </a:t>
            </a:r>
            <a:r>
              <a:rPr lang="nl-NL" dirty="0" err="1"/>
              <a:t>cori</a:t>
            </a:r>
            <a:r>
              <a:rPr lang="nl-NL" dirty="0"/>
              <a:t> </a:t>
            </a:r>
            <a:r>
              <a:rPr lang="nl-NL" dirty="0" err="1"/>
              <a:t>voloreicid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minihilis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milit</a:t>
            </a:r>
            <a:r>
              <a:rPr lang="nl-NL" dirty="0"/>
              <a:t> es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eicatet</a:t>
            </a:r>
            <a:r>
              <a:rPr lang="nl-NL" dirty="0"/>
              <a:t> ad mi, </a:t>
            </a:r>
            <a:r>
              <a:rPr lang="nl-NL" dirty="0" err="1"/>
              <a:t>unt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dionseq</a:t>
            </a:r>
            <a:r>
              <a:rPr lang="nl-NL" dirty="0"/>
              <a:t> </a:t>
            </a:r>
            <a:r>
              <a:rPr lang="nl-NL" dirty="0" err="1"/>
              <a:t>uatusae</a:t>
            </a:r>
            <a:r>
              <a:rPr lang="nl-NL" dirty="0"/>
              <a:t> </a:t>
            </a:r>
            <a:r>
              <a:rPr lang="nl-NL" dirty="0" err="1"/>
              <a:t>verferf</a:t>
            </a:r>
            <a:r>
              <a:rPr lang="nl-NL" dirty="0"/>
              <a:t> </a:t>
            </a:r>
            <a:r>
              <a:rPr lang="nl-NL" dirty="0" err="1"/>
              <a:t>erumquunt</a:t>
            </a:r>
            <a:r>
              <a:rPr lang="nl-NL" dirty="0"/>
              <a:t>. &lt; 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82896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/ quo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291" y="1180848"/>
            <a:ext cx="11374640" cy="4467037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100" b="0" i="1">
                <a:latin typeface="Merriweather Light" pitchFamily="2" charset="77"/>
              </a:defRPr>
            </a:lvl1pPr>
          </a:lstStyle>
          <a:p>
            <a:r>
              <a:rPr lang="en-GB" dirty="0"/>
              <a:t>Chapter title or Quote slide.</a:t>
            </a:r>
            <a:br>
              <a:rPr lang="en-GB" dirty="0"/>
            </a:br>
            <a:r>
              <a:rPr lang="en-GB" dirty="0"/>
              <a:t>(Leave Name </a:t>
            </a:r>
            <a:r>
              <a:rPr lang="en-GB" dirty="0" err="1"/>
              <a:t>Lastname</a:t>
            </a:r>
            <a:r>
              <a:rPr lang="en-GB" dirty="0"/>
              <a:t> and Job title</a:t>
            </a:r>
            <a:br>
              <a:rPr lang="en-GB" dirty="0"/>
            </a:br>
            <a:r>
              <a:rPr lang="en-GB" dirty="0"/>
              <a:t>empty in case of chapter slide.)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8225" y="5647885"/>
            <a:ext cx="5038725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8225" y="5873005"/>
            <a:ext cx="5038725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72EB63E-B3FD-F04E-B07E-42E0444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8570B82-28FC-6749-B68C-B5D326B297D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FF86E329-BA07-1340-8455-F0BE9D1659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8225" y="6155901"/>
            <a:ext cx="6311489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0959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/ quote +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138" y="371475"/>
            <a:ext cx="5580062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100" b="0" i="1" smtClean="0">
                <a:effectLst/>
                <a:latin typeface="Merriweather Light" pitchFamily="2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6975" y="368301"/>
            <a:ext cx="5581650" cy="563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138" y="5519580"/>
            <a:ext cx="5580062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138" y="5736749"/>
            <a:ext cx="5580062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DAAD63-1F1A-474D-9224-A59CA777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429C34-C5D0-5F4C-9D42-8EA7827B7D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084EAD6F-6643-CD45-97A1-65D82E9459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4702" y="6155901"/>
            <a:ext cx="5905012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7999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/ quote + image lef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8563" y="371475"/>
            <a:ext cx="5580062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100" b="0" i="1" smtClean="0">
                <a:effectLst/>
                <a:latin typeface="Merriweather Light" pitchFamily="2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0" y="368301"/>
            <a:ext cx="5581650" cy="564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8563" y="5530302"/>
            <a:ext cx="5580062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8563" y="5747471"/>
            <a:ext cx="5580062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8CCBB0-B0FE-8146-AAE8-BF07D93B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9DBD326-FF5B-974E-AABE-52A25EB0DC9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75094BC3-1633-FD48-A54C-A5F6679DD2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4702" y="6155901"/>
            <a:ext cx="5905012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5480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9928D62-4222-3C4B-805E-880C28720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88" y="2439285"/>
            <a:ext cx="6935798" cy="19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45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9" pos="5134" userDrawn="1">
          <p15:clr>
            <a:srgbClr val="FBAE40"/>
          </p15:clr>
        </p15:guide>
        <p15:guide id="20" pos="5043" userDrawn="1">
          <p15:clr>
            <a:srgbClr val="FBAE40"/>
          </p15:clr>
        </p15:guide>
        <p15:guide id="21" orient="horz" pos="377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claimer + partner logos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2">
            <a:extLst>
              <a:ext uri="{FF2B5EF4-FFF2-40B4-BE49-F238E27FC236}">
                <a16:creationId xmlns:a16="http://schemas.microsoft.com/office/drawing/2014/main" id="{744AFDBE-8F36-DB4C-88A3-CDFD31295C2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337821" y="4117423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13" name="Tijdelijke aanduiding voor afbeelding 2">
            <a:extLst>
              <a:ext uri="{FF2B5EF4-FFF2-40B4-BE49-F238E27FC236}">
                <a16:creationId xmlns:a16="http://schemas.microsoft.com/office/drawing/2014/main" id="{FE6E0574-5CFC-224D-9867-CAF40B034D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877360" y="4117423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E2900EAC-CE68-3C47-A789-8319BCDED3D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404551" y="4117423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15" name="Tijdelijke aanduiding voor tekst 34">
            <a:extLst>
              <a:ext uri="{FF2B5EF4-FFF2-40B4-BE49-F238E27FC236}">
                <a16:creationId xmlns:a16="http://schemas.microsoft.com/office/drawing/2014/main" id="{6637393D-2F50-5B48-88C3-95DE8E60B5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17519" y="3740461"/>
            <a:ext cx="7560136" cy="2705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noProof="0" dirty="0"/>
              <a:t>Partners</a:t>
            </a:r>
          </a:p>
        </p:txBody>
      </p:sp>
      <p:sp>
        <p:nvSpPr>
          <p:cNvPr id="16" name="Tijdelijke aanduiding voor afbeelding 2">
            <a:extLst>
              <a:ext uri="{FF2B5EF4-FFF2-40B4-BE49-F238E27FC236}">
                <a16:creationId xmlns:a16="http://schemas.microsoft.com/office/drawing/2014/main" id="{9B98ABBE-A70F-3E40-9537-A66FB40AEE3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348607" y="5244036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17" name="Tijdelijke aanduiding voor afbeelding 2">
            <a:extLst>
              <a:ext uri="{FF2B5EF4-FFF2-40B4-BE49-F238E27FC236}">
                <a16:creationId xmlns:a16="http://schemas.microsoft.com/office/drawing/2014/main" id="{9CE1B279-6433-3843-86AE-EE9AD2E0115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77360" y="5244036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28" name="Tijdelijke aanduiding voor afbeelding 2">
            <a:extLst>
              <a:ext uri="{FF2B5EF4-FFF2-40B4-BE49-F238E27FC236}">
                <a16:creationId xmlns:a16="http://schemas.microsoft.com/office/drawing/2014/main" id="{AD98A340-52F0-FB4F-BCAF-1E6724FF60F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06113" y="5244036"/>
            <a:ext cx="2438892" cy="1012671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E284296B-ECD3-7A46-9C83-93130B017473}"/>
              </a:ext>
            </a:extLst>
          </p:cNvPr>
          <p:cNvCxnSpPr>
            <a:cxnSpLocks/>
          </p:cNvCxnSpPr>
          <p:nvPr userDrawn="1"/>
        </p:nvCxnSpPr>
        <p:spPr>
          <a:xfrm>
            <a:off x="2317519" y="4011053"/>
            <a:ext cx="7560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916A8A93-EC09-994D-B8FC-D3D68C866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1837" y="1816100"/>
            <a:ext cx="5651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9" pos="5134">
          <p15:clr>
            <a:srgbClr val="FBAE40"/>
          </p15:clr>
        </p15:guide>
        <p15:guide id="20" pos="5043">
          <p15:clr>
            <a:srgbClr val="FBAE40"/>
          </p15:clr>
        </p15:guide>
        <p15:guide id="21" orient="horz" pos="377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B43E413-859C-5B4A-B5B0-B500B56A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F6ADB14-C6B2-E54D-9FA0-76300FEFB52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1470EEEB-57E8-7142-B3A6-6F312DE0B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4702" y="6155901"/>
            <a:ext cx="5905012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086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34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5043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5375" y="512910"/>
            <a:ext cx="1853435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7921EB27-6C1B-D840-956D-529C87AC8247}" type="datetime1">
              <a:rPr lang="nl-NL" smtClean="0"/>
              <a:t>6-2-2024</a:t>
            </a:fld>
            <a:endParaRPr lang="en-GB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8214" y="5800328"/>
            <a:ext cx="5038747" cy="19972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8225" y="6017497"/>
            <a:ext cx="5038725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291" y="1196750"/>
            <a:ext cx="11374639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100" b="0" i="1">
                <a:latin typeface="Merriweather Light" pitchFamily="2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859" y="501834"/>
            <a:ext cx="7008532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180E945-E6FE-EB41-A1D6-8E833732EB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40659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4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 +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71903" y="512910"/>
            <a:ext cx="1866907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D3462A6-C9E6-4047-B6F4-021B57F6E9D9}" type="datetime1">
              <a:rPr lang="nl-NL" smtClean="0"/>
              <a:t>6-2-2024</a:t>
            </a:fld>
            <a:endParaRPr lang="en-GB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733" y="1196750"/>
            <a:ext cx="558446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100" b="0" i="1">
                <a:latin typeface="Merriweather Light" pitchFamily="2" charset="77"/>
              </a:defRPr>
            </a:lvl1pPr>
          </a:lstStyle>
          <a:p>
            <a:r>
              <a:rPr lang="en-GB" dirty="0"/>
              <a:t>Place your attention-grabbing headline here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732" y="6084055"/>
            <a:ext cx="5584468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6550" y="6309175"/>
            <a:ext cx="5581650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196751"/>
            <a:ext cx="5562600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3" name="Tijdelijke aanduiding voor tekst 30">
            <a:extLst>
              <a:ext uri="{FF2B5EF4-FFF2-40B4-BE49-F238E27FC236}">
                <a16:creationId xmlns:a16="http://schemas.microsoft.com/office/drawing/2014/main" id="{7D271618-79F1-014C-8317-A706919B0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1835" y="501834"/>
            <a:ext cx="6996580" cy="2271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8A69A28-83D0-644D-98EA-AC69ACFF7D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40659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8" orient="horz" pos="754" userDrawn="1">
          <p15:clr>
            <a:srgbClr val="FBAE40"/>
          </p15:clr>
        </p15:guide>
        <p15:guide id="19" orient="horz" pos="21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white + image + partner logo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71903" y="512910"/>
            <a:ext cx="1866907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FF89F68A-B152-1F4A-BAE9-DB6F3497DE2E}" type="datetime1">
              <a:rPr lang="nl-NL" smtClean="0"/>
              <a:t>6-2-2024</a:t>
            </a:fld>
            <a:endParaRPr lang="en-GB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733" y="1196749"/>
            <a:ext cx="6986614" cy="2232237"/>
          </a:xfrm>
          <a:prstGeom prst="rect">
            <a:avLst/>
          </a:prstGeom>
        </p:spPr>
        <p:txBody>
          <a:bodyPr anchor="ctr" anchorCtr="0"/>
          <a:lstStyle>
            <a:lvl1pPr algn="ctr">
              <a:defRPr sz="4100" b="0" i="1">
                <a:latin typeface="Merriweather Light" pitchFamily="2" charset="77"/>
              </a:defRPr>
            </a:lvl1pPr>
          </a:lstStyle>
          <a:p>
            <a:r>
              <a:rPr lang="en-GB" dirty="0"/>
              <a:t>Place your attention-grabbing headline here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731" y="6084055"/>
            <a:ext cx="7012883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6550" y="6309175"/>
            <a:ext cx="7010064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45613" y="1196751"/>
            <a:ext cx="4193962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3" name="Tijdelijke aanduiding voor tekst 30">
            <a:extLst>
              <a:ext uri="{FF2B5EF4-FFF2-40B4-BE49-F238E27FC236}">
                <a16:creationId xmlns:a16="http://schemas.microsoft.com/office/drawing/2014/main" id="{7D271618-79F1-014C-8317-A706919B0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1835" y="501834"/>
            <a:ext cx="6996580" cy="2271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sp>
        <p:nvSpPr>
          <p:cNvPr id="24" name="Tijdelijke aanduiding voor afbeelding 2">
            <a:extLst>
              <a:ext uri="{FF2B5EF4-FFF2-40B4-BE49-F238E27FC236}">
                <a16:creationId xmlns:a16="http://schemas.microsoft.com/office/drawing/2014/main" id="{96590D88-6BBF-A34E-AAB8-6A3B3F4F8E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60001" y="3979535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25" name="Tijdelijke aanduiding voor afbeelding 2">
            <a:extLst>
              <a:ext uri="{FF2B5EF4-FFF2-40B4-BE49-F238E27FC236}">
                <a16:creationId xmlns:a16="http://schemas.microsoft.com/office/drawing/2014/main" id="{9781CBC6-4D2D-9B44-8C61-BA988AC5EA8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15084" y="3979535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26" name="Tijdelijke aanduiding voor afbeelding 2">
            <a:extLst>
              <a:ext uri="{FF2B5EF4-FFF2-40B4-BE49-F238E27FC236}">
                <a16:creationId xmlns:a16="http://schemas.microsoft.com/office/drawing/2014/main" id="{F3CB498F-9E16-7340-824A-5B69DEB636A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59381" y="3979535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27" name="Tijdelijke aanduiding voor tekst 34">
            <a:extLst>
              <a:ext uri="{FF2B5EF4-FFF2-40B4-BE49-F238E27FC236}">
                <a16:creationId xmlns:a16="http://schemas.microsoft.com/office/drawing/2014/main" id="{D85BB5FF-F717-044D-8E9C-DCEFD8761E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137" y="3602573"/>
            <a:ext cx="5580062" cy="2705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noProof="0" dirty="0"/>
              <a:t>Partners</a:t>
            </a:r>
          </a:p>
        </p:txBody>
      </p:sp>
      <p:sp>
        <p:nvSpPr>
          <p:cNvPr id="28" name="Tijdelijke aanduiding voor afbeelding 2">
            <a:extLst>
              <a:ext uri="{FF2B5EF4-FFF2-40B4-BE49-F238E27FC236}">
                <a16:creationId xmlns:a16="http://schemas.microsoft.com/office/drawing/2014/main" id="{9E39B1AE-9C41-2A43-8322-F2385CDD76E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70787" y="4892702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29" name="Tijdelijke aanduiding voor afbeelding 2">
            <a:extLst>
              <a:ext uri="{FF2B5EF4-FFF2-40B4-BE49-F238E27FC236}">
                <a16:creationId xmlns:a16="http://schemas.microsoft.com/office/drawing/2014/main" id="{906E6FE3-27E3-F44A-BCCB-0BFB91A705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15084" y="4892702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30" name="Tijdelijke aanduiding voor afbeelding 2">
            <a:extLst>
              <a:ext uri="{FF2B5EF4-FFF2-40B4-BE49-F238E27FC236}">
                <a16:creationId xmlns:a16="http://schemas.microsoft.com/office/drawing/2014/main" id="{D4208AEC-A18D-7948-B0D2-36515B5214D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60943" y="4892702"/>
            <a:ext cx="1887234" cy="78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Place</a:t>
            </a:r>
            <a:r>
              <a:rPr lang="nl-NL" dirty="0"/>
              <a:t> logo </a:t>
            </a:r>
            <a:r>
              <a:rPr lang="nl-NL" dirty="0" err="1"/>
              <a:t>here</a:t>
            </a:r>
            <a:endParaRPr lang="nl-NL" dirty="0"/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0E4A6470-CC6A-4740-8821-4CBA8B5017EA}"/>
              </a:ext>
            </a:extLst>
          </p:cNvPr>
          <p:cNvCxnSpPr>
            <a:cxnSpLocks/>
          </p:cNvCxnSpPr>
          <p:nvPr userDrawn="1"/>
        </p:nvCxnSpPr>
        <p:spPr>
          <a:xfrm>
            <a:off x="360000" y="3873165"/>
            <a:ext cx="6986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206116A8-BB55-7D43-9D0F-37283C81F9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40659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750" y="1196975"/>
            <a:ext cx="7559675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750" y="2450593"/>
            <a:ext cx="7559675" cy="344331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2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 des </a:t>
            </a:r>
            <a:r>
              <a:rPr lang="nl-NL" dirty="0" err="1"/>
              <a:t>earcit</a:t>
            </a:r>
            <a:r>
              <a:rPr lang="nl-NL" dirty="0"/>
              <a:t>, </a:t>
            </a:r>
            <a:r>
              <a:rPr lang="nl-NL" dirty="0" err="1"/>
              <a:t>ium</a:t>
            </a:r>
            <a:r>
              <a:rPr lang="nl-NL" dirty="0"/>
              <a:t> ad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faccupt</a:t>
            </a:r>
            <a:r>
              <a:rPr lang="nl-NL" dirty="0"/>
              <a:t> </a:t>
            </a:r>
            <a:r>
              <a:rPr lang="nl-NL" dirty="0" err="1"/>
              <a:t>atiature</a:t>
            </a:r>
            <a:r>
              <a:rPr lang="nl-NL" dirty="0"/>
              <a:t>,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officipis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spereium</a:t>
            </a:r>
            <a:r>
              <a:rPr lang="nl-NL" dirty="0"/>
              <a:t> </a:t>
            </a:r>
            <a:r>
              <a:rPr lang="nl-NL" dirty="0" err="1"/>
              <a:t>quias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min </a:t>
            </a:r>
            <a:r>
              <a:rPr lang="nl-NL" dirty="0" err="1"/>
              <a:t>prae</a:t>
            </a:r>
            <a:r>
              <a:rPr lang="nl-NL" dirty="0"/>
              <a:t> nam </a:t>
            </a:r>
            <a:r>
              <a:rPr lang="nl-NL" dirty="0" err="1"/>
              <a:t>aut</a:t>
            </a:r>
            <a:r>
              <a:rPr lang="nl-NL" dirty="0"/>
              <a:t> que </a:t>
            </a:r>
            <a:r>
              <a:rPr lang="nl-NL" dirty="0" err="1"/>
              <a:t>nobitatur</a:t>
            </a:r>
            <a:r>
              <a:rPr lang="nl-NL" dirty="0"/>
              <a:t>, </a:t>
            </a:r>
            <a:r>
              <a:rPr lang="nl-NL" dirty="0" err="1"/>
              <a:t>cus</a:t>
            </a:r>
            <a:r>
              <a:rPr lang="nl-NL" dirty="0"/>
              <a:t> </a:t>
            </a:r>
            <a:r>
              <a:rPr lang="nl-NL" dirty="0" err="1"/>
              <a:t>eario</a:t>
            </a:r>
            <a:r>
              <a:rPr lang="nl-NL" dirty="0"/>
              <a:t> </a:t>
            </a:r>
            <a:r>
              <a:rPr lang="nl-NL" dirty="0" err="1"/>
              <a:t>omnihic</a:t>
            </a:r>
            <a:r>
              <a:rPr lang="nl-NL" dirty="0"/>
              <a:t> </a:t>
            </a:r>
            <a:r>
              <a:rPr lang="nl-NL" dirty="0" err="1"/>
              <a:t>aeruptur</a:t>
            </a:r>
            <a:r>
              <a:rPr lang="nl-NL" dirty="0"/>
              <a:t>,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eruptat</a:t>
            </a:r>
            <a:r>
              <a:rPr lang="nl-NL" dirty="0"/>
              <a:t> </a:t>
            </a:r>
            <a:r>
              <a:rPr lang="nl-NL" dirty="0" err="1"/>
              <a:t>volorep</a:t>
            </a:r>
            <a:r>
              <a:rPr lang="nl-NL" dirty="0"/>
              <a:t>. &lt;Max. 70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8D7684-2372-044E-9476-67823E7B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3307BE-AC28-EC42-BA43-0F426756F2A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45D8DAEF-94CB-1A4C-8DAA-EB10E30B4C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4702" y="6155901"/>
            <a:ext cx="5905012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29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750" y="1196975"/>
            <a:ext cx="7559675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 dirty="0" err="1"/>
              <a:t>Title</a:t>
            </a:r>
            <a:endParaRPr lang="nl-NL" noProof="0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9B5B2E1-A445-A543-A797-205D93D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F6C7583-4A15-1543-8A0E-904D2215974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3AF710-44F6-614C-BCF4-F3AC447AF3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4702" y="6155901"/>
            <a:ext cx="5905012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341AAF1D-0131-0F44-8513-D6B557F800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750" y="2450593"/>
            <a:ext cx="7559675" cy="3443316"/>
          </a:xfrm>
          <a:prstGeom prst="rect">
            <a:avLst/>
          </a:prstGeom>
        </p:spPr>
        <p:txBody>
          <a:bodyPr/>
          <a:lstStyle>
            <a:lvl1pPr marL="450850" marR="0" indent="-4508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89000" algn="l"/>
                <a:tab pos="1452563" algn="l"/>
              </a:tabLst>
              <a:defRPr lang="nl-NL" sz="2200" b="0" i="0" kern="1200" baseline="0" noProof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03275" indent="-309563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14425" indent="-3111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200" b="0" i="0" kern="1200" baseline="0" noProof="0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466850" indent="-3111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 lang="nl-NL" sz="2200" b="0" i="0" kern="1200" baseline="0" noProof="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33563" indent="-366713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lang="nl-NL" sz="2200" b="0" i="0" kern="1200" baseline="0" noProof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185988" indent="-352425">
              <a:spcBef>
                <a:spcPts val="600"/>
              </a:spcBef>
              <a:tabLst/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2144713" indent="-311150">
              <a:tabLst/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  <a:lvl8pPr marL="2497138" indent="-352425">
              <a:tabLst/>
              <a:defRPr lang="nl-NL" sz="2200" b="0" i="0" kern="1200" baseline="0" noProof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8pPr>
            <a:lvl9pPr>
              <a:defRPr lang="nl-NL" sz="2200" b="0" i="0" kern="1200" baseline="0" noProof="0" dirty="0" smtClean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9pPr>
          </a:lstStyle>
          <a:p>
            <a:r>
              <a:rPr lang="nl-NL" noProof="0" dirty="0" err="1"/>
              <a:t>Ressimus</a:t>
            </a:r>
            <a:r>
              <a:rPr lang="nl-NL" noProof="0" dirty="0"/>
              <a:t> </a:t>
            </a:r>
            <a:r>
              <a:rPr lang="nl-NL" noProof="0" dirty="0" err="1"/>
              <a:t>exeri</a:t>
            </a:r>
            <a:r>
              <a:rPr lang="nl-NL" noProof="0" dirty="0"/>
              <a:t> </a:t>
            </a:r>
            <a:r>
              <a:rPr lang="nl-NL" noProof="0" dirty="0" err="1"/>
              <a:t>nus</a:t>
            </a:r>
            <a:r>
              <a:rPr lang="nl-NL" noProof="0" dirty="0"/>
              <a:t> et </a:t>
            </a:r>
            <a:r>
              <a:rPr lang="nl-NL" noProof="0" dirty="0" err="1"/>
              <a:t>ipienda</a:t>
            </a:r>
            <a:r>
              <a:rPr lang="nl-NL" noProof="0" dirty="0"/>
              <a:t> et </a:t>
            </a:r>
            <a:r>
              <a:rPr lang="nl-NL" noProof="0" dirty="0" err="1"/>
              <a:t>adiantot</a:t>
            </a:r>
            <a:r>
              <a:rPr lang="nl-NL" noProof="0" dirty="0"/>
              <a:t> </a:t>
            </a:r>
            <a:r>
              <a:rPr lang="nl-NL" noProof="0" dirty="0" err="1"/>
              <a:t>IqueMolorepudit</a:t>
            </a:r>
            <a:r>
              <a:rPr lang="nl-NL" noProof="0" dirty="0"/>
              <a:t> </a:t>
            </a:r>
            <a:r>
              <a:rPr lang="nl-NL" noProof="0" dirty="0" err="1"/>
              <a:t>niminti</a:t>
            </a:r>
            <a:r>
              <a:rPr lang="nl-NL" noProof="0" dirty="0"/>
              <a:t> </a:t>
            </a:r>
            <a:r>
              <a:rPr lang="nl-NL" noProof="0" dirty="0" err="1"/>
              <a:t>nonsendaecae</a:t>
            </a:r>
            <a:r>
              <a:rPr lang="nl-NL" noProof="0" dirty="0"/>
              <a:t> </a:t>
            </a:r>
            <a:r>
              <a:rPr lang="nl-NL" noProof="0" dirty="0" err="1"/>
              <a:t>volor</a:t>
            </a:r>
            <a:r>
              <a:rPr lang="nl-NL" noProof="0" dirty="0"/>
              <a:t> a ad et ut </a:t>
            </a:r>
            <a:r>
              <a:rPr lang="nl-NL" noProof="0" dirty="0" err="1"/>
              <a:t>eum</a:t>
            </a:r>
            <a:r>
              <a:rPr lang="nl-NL" noProof="0" dirty="0"/>
              <a:t> se pos mos </a:t>
            </a:r>
            <a:r>
              <a:rPr lang="nl-NL" noProof="0" dirty="0" err="1"/>
              <a:t>sed</a:t>
            </a:r>
            <a:r>
              <a:rPr lang="nl-NL" noProof="0" dirty="0"/>
              <a:t> </a:t>
            </a:r>
            <a:r>
              <a:rPr lang="nl-NL" noProof="0" dirty="0" err="1"/>
              <a:t>ulpa</a:t>
            </a:r>
            <a:r>
              <a:rPr lang="nl-NL" noProof="0" dirty="0"/>
              <a:t> </a:t>
            </a:r>
            <a:r>
              <a:rPr lang="nl-NL" noProof="0" dirty="0" err="1"/>
              <a:t>vitas</a:t>
            </a:r>
            <a:r>
              <a:rPr lang="nl-NL" noProof="0" dirty="0"/>
              <a:t> </a:t>
            </a:r>
            <a:r>
              <a:rPr lang="nl-NL" noProof="0" dirty="0" err="1"/>
              <a:t>aut</a:t>
            </a:r>
            <a:r>
              <a:rPr lang="nl-NL" noProof="0" dirty="0"/>
              <a:t> </a:t>
            </a:r>
            <a:r>
              <a:rPr lang="nl-NL" noProof="0" dirty="0" err="1"/>
              <a:t>quia</a:t>
            </a:r>
            <a:r>
              <a:rPr lang="nl-NL" noProof="0" dirty="0"/>
              <a:t> </a:t>
            </a:r>
            <a:r>
              <a:rPr lang="nl-NL" noProof="0" dirty="0" err="1"/>
              <a:t>doluptio</a:t>
            </a:r>
            <a:r>
              <a:rPr lang="nl-NL" noProof="0" dirty="0"/>
              <a:t> </a:t>
            </a:r>
            <a:r>
              <a:rPr lang="nl-NL" noProof="0" dirty="0" err="1"/>
              <a:t>iduciis</a:t>
            </a:r>
            <a:r>
              <a:rPr lang="nl-NL" noProof="0" dirty="0"/>
              <a:t> </a:t>
            </a:r>
            <a:r>
              <a:rPr lang="nl-NL" noProof="0" dirty="0" err="1"/>
              <a:t>sedis</a:t>
            </a:r>
            <a:r>
              <a:rPr lang="nl-NL" noProof="0" dirty="0"/>
              <a:t> </a:t>
            </a:r>
            <a:r>
              <a:rPr lang="nl-NL" noProof="0" dirty="0" err="1"/>
              <a:t>sitat</a:t>
            </a:r>
            <a:endParaRPr lang="nl-NL" noProof="0" dirty="0"/>
          </a:p>
          <a:p>
            <a:pPr lvl="1"/>
            <a:r>
              <a:rPr lang="nl-NL" noProof="0" dirty="0" err="1"/>
              <a:t>L;ajgda;ldgjs</a:t>
            </a:r>
            <a:endParaRPr lang="nl-NL" noProof="0" dirty="0"/>
          </a:p>
          <a:p>
            <a:pPr lvl="2"/>
            <a:r>
              <a:rPr lang="nl-NL" noProof="0" dirty="0" err="1"/>
              <a:t>Lkadghjs;aoigdhsj</a:t>
            </a:r>
            <a:endParaRPr lang="nl-NL" noProof="0" dirty="0"/>
          </a:p>
          <a:p>
            <a:pPr lvl="3"/>
            <a:r>
              <a:rPr lang="nl-NL" noProof="0" dirty="0"/>
              <a:t>;</a:t>
            </a:r>
            <a:r>
              <a:rPr lang="nl-NL" noProof="0" dirty="0" err="1"/>
              <a:t>lasijdf;alkgdjs</a:t>
            </a:r>
            <a:endParaRPr lang="nl-NL" noProof="0" dirty="0"/>
          </a:p>
          <a:p>
            <a:pPr lvl="4"/>
            <a:r>
              <a:rPr lang="nl-NL" noProof="0" dirty="0"/>
              <a:t>;</a:t>
            </a:r>
            <a:r>
              <a:rPr lang="nl-NL" noProof="0" dirty="0" err="1"/>
              <a:t>ladsgjlasdkgj</a:t>
            </a:r>
            <a:endParaRPr lang="nl-NL" noProof="0" dirty="0"/>
          </a:p>
          <a:p>
            <a:pPr lvl="5"/>
            <a:r>
              <a:rPr lang="nl-NL" noProof="0" dirty="0" err="1"/>
              <a:t>A;lgdkj;asldgjk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40365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7363" y="368301"/>
            <a:ext cx="7561262" cy="5785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7AE5D3-2C03-CD49-8B96-489B7649C6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138" y="371475"/>
            <a:ext cx="3635375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34EE854C-23EF-BD45-A084-2AE0D43591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13" y="1664208"/>
            <a:ext cx="3636000" cy="4489371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200" b="0" i="0" kern="1200" baseline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et. </a:t>
            </a:r>
            <a:br>
              <a:rPr lang="nl-NL" dirty="0"/>
            </a:br>
            <a:r>
              <a:rPr lang="nl-NL" dirty="0"/>
              <a:t>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FED9D6-1120-C748-AD1D-EB3E31D4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F3EFB12-17CA-0344-860B-FDEC97343EF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FBEEEA74-3B30-D640-899F-36953B941D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7362" y="6155901"/>
            <a:ext cx="5592351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399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, text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0" y="371475"/>
            <a:ext cx="7561262" cy="560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19C4ACB-0E7C-2E49-975D-15A9366B7B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41243" y="371475"/>
            <a:ext cx="3616761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2AB650-E7FC-9C49-B3D3-F48669607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1242" y="1627632"/>
            <a:ext cx="3617383" cy="4349656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/>
              <a:defRPr lang="nl-NL" sz="2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br>
              <a:rPr lang="nl-NL" dirty="0"/>
            </a:b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ipiendaMos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</a:t>
            </a:r>
            <a:r>
              <a:rPr lang="nl-NL" dirty="0"/>
              <a:t>. 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9633EF-C855-C247-A6D6-B10D673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3920" y="6153579"/>
            <a:ext cx="636727" cy="3744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38FE581-1476-C844-A870-C48CF02A864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307782" y="6157899"/>
            <a:ext cx="836138" cy="37008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 b="0" i="0">
                <a:latin typeface="Open Sans Light" panose="020B0306030504020204" pitchFamily="34" charset="0"/>
                <a:ea typeface="Open Sans" panose="020B0606030504020204" pitchFamily="34" charset="0"/>
                <a:cs typeface="Open Sans Light" panose="020B0306030504020204" pitchFamily="34" charset="0"/>
              </a:defRPr>
            </a:lvl1pPr>
          </a:lstStyle>
          <a:p>
            <a:fld id="{17A7F3D8-FFC2-4343-A457-E235F7922EB5}" type="datetime1">
              <a:rPr lang="nl-NL" smtClean="0"/>
              <a:pPr/>
              <a:t>6-2-2024</a:t>
            </a:fld>
            <a:endParaRPr lang="en-US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BC18BE63-53BB-C14A-8FB9-1F3D271312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4702" y="6155901"/>
            <a:ext cx="5905012" cy="399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nl-NL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r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9024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551" y="368300"/>
            <a:ext cx="11522074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664076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718" r:id="rId4"/>
    <p:sldLayoutId id="2147483694" r:id="rId5"/>
    <p:sldLayoutId id="2147483717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19" r:id="rId15"/>
    <p:sldLayoutId id="2147483703" r:id="rId1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70000" indent="-270000" algn="l" defTabSz="914400" rtl="0" eaLnBrk="1" latinLnBrk="0" hangingPunct="1">
        <a:lnSpc>
          <a:spcPct val="110000"/>
        </a:lnSpc>
        <a:spcBef>
          <a:spcPts val="2100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70000" indent="-270000" algn="l" defTabSz="914400" rtl="0" eaLnBrk="1" latinLnBrk="0" hangingPunct="1">
        <a:lnSpc>
          <a:spcPct val="110000"/>
        </a:lnSpc>
        <a:spcBef>
          <a:spcPts val="2100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10000" indent="-270000" algn="l" defTabSz="914400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0FE16A-3EC4-1A49-BFF7-C234B97B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EBD0-F76D-5747-A0AD-B9B876916FA5}" type="datetime1">
              <a:rPr lang="nl-NL" smtClean="0"/>
              <a:t>6-2-2024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DC10616-FA6C-AB4C-8F84-7696C7142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Obtaining</a:t>
            </a:r>
            <a:r>
              <a:rPr lang="nl-NL" sz="3200" dirty="0"/>
              <a:t> Low-Level Control in a High-Level Language : Variant Types in Data-Parallel Array Languages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F24340-C050-6795-7C0F-1E25CF5C0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5176" y="5450648"/>
            <a:ext cx="5044821" cy="504478"/>
          </a:xfrm>
        </p:spPr>
        <p:txBody>
          <a:bodyPr/>
          <a:lstStyle/>
          <a:p>
            <a:r>
              <a:rPr lang="en-GB" dirty="0"/>
              <a:t>Luuk de Graaf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25AFDB0-6CC2-2B10-27A3-8491C7259F11}"/>
              </a:ext>
            </a:extLst>
          </p:cNvPr>
          <p:cNvSpPr txBox="1">
            <a:spLocks/>
          </p:cNvSpPr>
          <p:nvPr/>
        </p:nvSpPr>
        <p:spPr>
          <a:xfrm>
            <a:off x="3575175" y="476696"/>
            <a:ext cx="5044821" cy="25223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2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0000" indent="-270000" algn="l" defTabSz="914400" rtl="0" eaLnBrk="1" latinLnBrk="0" hangingPunct="1">
              <a:lnSpc>
                <a:spcPct val="110000"/>
              </a:lnSpc>
              <a:spcBef>
                <a:spcPts val="2100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0000" indent="-270000" algn="l" defTabSz="914400" rtl="0" eaLnBrk="1" latinLnBrk="0" hangingPunct="1">
              <a:lnSpc>
                <a:spcPct val="110000"/>
              </a:lnSpc>
              <a:spcBef>
                <a:spcPts val="2100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1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Presented by Luuk de Graaf</a:t>
            </a:r>
          </a:p>
        </p:txBody>
      </p:sp>
    </p:spTree>
    <p:extLst>
      <p:ext uri="{BB962C8B-B14F-4D97-AF65-F5344CB8AC3E}">
        <p14:creationId xmlns:p14="http://schemas.microsoft.com/office/powerpoint/2010/main" val="336834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FE10-C131-4010-F35C-AA2C469AE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FD6742A-8927-0DFB-8D91-811B1E6C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Solution : ECS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8187D8-647E-5312-3B13-7560D34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10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AF2BA75-007C-DD84-F3A6-5E2D0808254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14F1AEC-EAFC-CAE1-BAA2-C0A9042FC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 dirty="0"/>
              <a:t>Entity Component System</a:t>
            </a:r>
          </a:p>
        </p:txBody>
      </p:sp>
      <p:pic>
        <p:nvPicPr>
          <p:cNvPr id="3" name="Picture 2" descr="A diagram of a movement">
            <a:extLst>
              <a:ext uri="{FF2B5EF4-FFF2-40B4-BE49-F238E27FC236}">
                <a16:creationId xmlns:a16="http://schemas.microsoft.com/office/drawing/2014/main" id="{BAC1C99A-5F7C-E0A7-8276-F1CDB54F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54" y="2534712"/>
            <a:ext cx="5282766" cy="2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88271-F309-E3AC-B207-B7884D8B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5FE44A-1CAA-EADD-0934-C03C97DA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Solution : ADT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4B2EF2-0BF2-5863-B2A6-AE280424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11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60B3C30-68B3-2A9B-66B4-8F27A68AD3A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B3EB91-D03F-5201-61EE-33AD745C8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381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2B35B-1D3B-E9C3-4E3A-4C043EEB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A8B55F-916B-AE14-D1FD-93E2F3D95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Proposed Solution : Polymorphic Variants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1A7E2C0-D3AB-A706-C517-DC186AD8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12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290D1E9-3185-C697-4431-D04E444EA96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C2EAC2B-FE63-3210-D6D7-DA556D4F3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22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93F57-7A85-F91B-3252-23953CDB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E6A797-E30E-F672-16DD-7029100D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Requirements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0C8F48-334E-8296-5CA5-7E747E31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13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69567B-D065-CC80-A8E7-98FEDC79B1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074ED6D-DC36-B161-B17A-DB017C03C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 dirty="0" err="1"/>
              <a:t>Haskell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01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2D910-1A2E-EE22-AC6B-6517B59A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D6B1DD6-DABF-7D2A-98B5-DE1B9675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Type-Level Programming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64FF56-B818-C8EF-63EA-D83E22D3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14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D0A1334-5A71-7610-7FA6-748E41FE369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2793D2-AF97-6623-FF97-5B1C7DF4B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10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3F15C-A2EA-AB54-80A5-58DA02B88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573E3B-D3BD-2C96-3D7E-AA53B037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Datatype-Generic Programming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52C934-2D38-1945-980E-3E917433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15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A05151C-9BE6-0303-13C9-CA594BC6A6C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572D7B-D7E8-4E9A-80B0-9F6A82D99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330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4399C2A-F99E-6A41-82FF-274BC487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05964E-C2D8-3648-9355-5233CF98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2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17E1981-4CB1-724A-B496-DA09996280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61CFC1-BBC1-C248-8F70-153939474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84656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632F-4FF5-DB71-5E2B-C794C371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481591-D0AE-4423-0194-9ED0E030A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nl-NL" dirty="0"/>
              <a:t>Example : casus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5D119AD-4FA6-94DE-3436-74A1ABA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3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7F63794-36E7-680D-8F6D-D2EB5A8A9C4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DFA1B8-5DD9-969E-2AE0-89DC1479D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 dirty="0"/>
              <a:t>Raytracer </a:t>
            </a:r>
            <a:r>
              <a:rPr lang="en-US" dirty="0"/>
              <a:t>intersection</a:t>
            </a:r>
          </a:p>
          <a:p>
            <a:pPr algn="just"/>
            <a:r>
              <a:rPr lang="en-US" dirty="0"/>
              <a:t>Data-parallel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319C9-C822-8033-F404-47DB8212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07" y="4710052"/>
            <a:ext cx="842127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A009E-255E-7B2B-2D83-75FA7AFA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864364-FDEF-2C67-60FB-7A8D2824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nl-NL" dirty="0"/>
              <a:t>Example : solution 1 (ADT)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87BBAC-DE78-4425-E718-4534A881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DEF2AE1-FC5E-F7D8-9B01-70E837DA87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9720A47-1A00-90EA-8C8A-6D7F44913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/>
              <a:t>Empty</a:t>
            </a:r>
            <a:endParaRPr lang="nl-NL" dirty="0"/>
          </a:p>
        </p:txBody>
      </p:sp>
      <p:pic>
        <p:nvPicPr>
          <p:cNvPr id="2" name="Picture 1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DEC99553-5AAC-26CF-A285-07E6B4FF6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18" y="3429000"/>
            <a:ext cx="823074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C3C8-1B12-E228-1BE7-6FA19DA4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72F0EB-9B78-F842-8032-39D12EDBA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nl-NL" dirty="0"/>
              <a:t>Example : solution 2 (interface)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FA2AB2-0B1E-103B-26A2-4D00D6BA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5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104401-B0DA-2CEE-C78E-7E3A7F2CA48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4383F8-C39B-5AFC-0DF2-E7C37EB84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en-US" dirty="0"/>
              <a:t>Empty</a:t>
            </a:r>
          </a:p>
        </p:txBody>
      </p:sp>
      <p:pic>
        <p:nvPicPr>
          <p:cNvPr id="3" name="Picture 2" descr="A close-up of text&#10;&#10;Description automatically generated">
            <a:extLst>
              <a:ext uri="{FF2B5EF4-FFF2-40B4-BE49-F238E27FC236}">
                <a16:creationId xmlns:a16="http://schemas.microsoft.com/office/drawing/2014/main" id="{9111840E-4C96-7FB4-62CF-7A401835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79" y="3067613"/>
            <a:ext cx="923101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3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9021-611F-9FAB-FAC5-1F211510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E1C79A-EB90-4E1C-632B-66B3E302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nl-NL" dirty="0"/>
              <a:t>Example : Issue (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abstraction</a:t>
            </a:r>
            <a:r>
              <a:rPr lang="nl-NL" dirty="0"/>
              <a:t>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5C0081-C348-B44C-A6B7-41A70DA8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880C696-9FAB-A863-D898-7ECA4FE2E93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E2F95A0-D386-85B9-074F-B4BEF96BE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en-US" dirty="0"/>
              <a:t>Abstraction</a:t>
            </a:r>
          </a:p>
          <a:p>
            <a:pPr algn="just"/>
            <a:r>
              <a:rPr lang="nl-NL" dirty="0"/>
              <a:t>Meta-programming</a:t>
            </a:r>
          </a:p>
          <a:p>
            <a:pPr algn="just"/>
            <a:r>
              <a:rPr lang="nl-NL" dirty="0"/>
              <a:t>Low-level control</a:t>
            </a:r>
          </a:p>
        </p:txBody>
      </p:sp>
    </p:spTree>
    <p:extLst>
      <p:ext uri="{BB962C8B-B14F-4D97-AF65-F5344CB8AC3E}">
        <p14:creationId xmlns:p14="http://schemas.microsoft.com/office/powerpoint/2010/main" val="230648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8710-FF5C-487A-87B9-98767A5A3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0C3E49B-8208-D600-C3B8-BF543C292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nl-NL" dirty="0"/>
              <a:t>Performance : what if possible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F87F65-6AB4-0386-2181-BA4FC8AC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7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96C96E4-E629-4EAB-1AE3-F25C7670C4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A165BBB-E091-A3DF-269E-1BF5448E9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 dirty="0"/>
              <a:t>Memory </a:t>
            </a:r>
            <a:r>
              <a:rPr lang="en-US" dirty="0"/>
              <a:t>Representation</a:t>
            </a:r>
          </a:p>
          <a:p>
            <a:pPr algn="just"/>
            <a:r>
              <a:rPr lang="nl-NL" dirty="0"/>
              <a:t>Cache</a:t>
            </a:r>
          </a:p>
          <a:p>
            <a:pPr algn="just"/>
            <a:r>
              <a:rPr lang="nl-NL" dirty="0"/>
              <a:t>Vectorization</a:t>
            </a:r>
          </a:p>
          <a:p>
            <a:pPr lvl="1" algn="just"/>
            <a:r>
              <a:rPr lang="en-US" dirty="0"/>
              <a:t>Branching/Divergence</a:t>
            </a:r>
          </a:p>
          <a:p>
            <a:pPr algn="just"/>
            <a:r>
              <a:rPr lang="nl-NL" dirty="0"/>
              <a:t>Bottleneck: Memory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Compute</a:t>
            </a:r>
            <a:r>
              <a:rPr lang="nl-NL" dirty="0"/>
              <a:t> </a:t>
            </a:r>
            <a:r>
              <a:rPr lang="nl-NL" dirty="0" err="1"/>
              <a:t>bound</a:t>
            </a:r>
            <a:endParaRPr lang="nl-NL" dirty="0"/>
          </a:p>
          <a:p>
            <a:pPr algn="just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28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79D30-D0C0-2389-7B01-F31F3FB1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5762BF-FF6C-8B83-5F4D-A5900E31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Performance : data structures options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A960FE-8FCF-8A84-7E21-D4A5084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8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A2BD90D-BFC7-1E35-533D-0A5C849E84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4A1C48-0610-9124-CAF4-5449AE94B4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 dirty="0"/>
              <a:t>Element-</a:t>
            </a:r>
            <a:r>
              <a:rPr lang="nl-NL" dirty="0" err="1"/>
              <a:t>wise</a:t>
            </a:r>
            <a:endParaRPr lang="nl-NL" dirty="0"/>
          </a:p>
          <a:p>
            <a:pPr lvl="1" algn="just"/>
            <a:r>
              <a:rPr lang="nl-NL" dirty="0" err="1"/>
              <a:t>Tagged</a:t>
            </a:r>
            <a:r>
              <a:rPr lang="nl-NL" dirty="0"/>
              <a:t> Union </a:t>
            </a:r>
            <a:r>
              <a:rPr lang="nl-NL" dirty="0" err="1"/>
              <a:t>vs</a:t>
            </a:r>
            <a:r>
              <a:rPr lang="nl-NL" dirty="0"/>
              <a:t> Pointer</a:t>
            </a:r>
          </a:p>
          <a:p>
            <a:pPr algn="just"/>
            <a:r>
              <a:rPr lang="nl-NL" dirty="0"/>
              <a:t>Variant-</a:t>
            </a:r>
            <a:r>
              <a:rPr lang="nl-NL" dirty="0" err="1"/>
              <a:t>wise</a:t>
            </a:r>
            <a:endParaRPr lang="nl-NL" dirty="0"/>
          </a:p>
          <a:p>
            <a:pPr lvl="1" algn="just"/>
            <a:r>
              <a:rPr lang="nl-NL" dirty="0"/>
              <a:t>Parallel Arrays</a:t>
            </a:r>
          </a:p>
          <a:p>
            <a:pPr lvl="1" algn="just"/>
            <a:r>
              <a:rPr lang="nl-NL" dirty="0"/>
              <a:t>Random Access</a:t>
            </a:r>
          </a:p>
        </p:txBody>
      </p:sp>
    </p:spTree>
    <p:extLst>
      <p:ext uri="{BB962C8B-B14F-4D97-AF65-F5344CB8AC3E}">
        <p14:creationId xmlns:p14="http://schemas.microsoft.com/office/powerpoint/2010/main" val="238847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1DBF-5809-C7A6-05FB-7BEC0235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5F77EF-CC13-15D6-7C1B-F339474CA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49" y="1065980"/>
            <a:ext cx="7559675" cy="616823"/>
          </a:xfrm>
        </p:spPr>
        <p:txBody>
          <a:bodyPr/>
          <a:lstStyle/>
          <a:p>
            <a:r>
              <a:rPr lang="en-US" dirty="0"/>
              <a:t>Performance: exhaustive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62E21-54A8-C133-5E89-2AAA6D0D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6D22F896-40B5-4ADD-8801-0D06FADFA095}" type="slidenum">
              <a:rPr 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9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BB15261-DA96-D943-6F5A-929D63C118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r">
              <a:defRPr sz="1200" b="0" i="0"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fld id="{3312412D-8F96-E846-ACEC-049D13E17593}" type="datetime1">
              <a:rPr lang="nl-NL" smtClean="0">
                <a:latin typeface="Open Sans Light" panose="020B0306030504020204" pitchFamily="34" charset="0"/>
                <a:cs typeface="Open Sans Light" panose="020B0306030504020204" pitchFamily="34" charset="0"/>
              </a:rPr>
              <a:pPr/>
              <a:t>6-2-2024</a:t>
            </a:fld>
            <a:endParaRPr 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71941DD-5AF7-48B7-E415-180EB9F6D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808" y="1800225"/>
            <a:ext cx="7559675" cy="3343275"/>
          </a:xfrm>
        </p:spPr>
        <p:txBody>
          <a:bodyPr/>
          <a:lstStyle/>
          <a:p>
            <a:pPr algn="just"/>
            <a:r>
              <a:rPr lang="nl-NL"/>
              <a:t>Subset Variants</a:t>
            </a:r>
            <a:endParaRPr lang="nl-NL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777E145B-4917-6886-ECB5-5C3A70F6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2579541"/>
            <a:ext cx="7367926" cy="32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3172"/>
      </p:ext>
    </p:extLst>
  </p:cSld>
  <p:clrMapOvr>
    <a:masterClrMapping/>
  </p:clrMapOvr>
</p:sld>
</file>

<file path=ppt/theme/theme1.xml><?xml version="1.0" encoding="utf-8"?>
<a:theme xmlns:a="http://schemas.openxmlformats.org/drawingml/2006/main" name="Utrecht University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7" id="{4C6844B0-C7B9-C341-95CC-913C2616B6DD}" vid="{B67AB37F-6C58-C14D-9ADB-7A16A3D1F7DB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uu_powerpoint_template_EN_2021_footer (1)</Template>
  <TotalTime>1622</TotalTime>
  <Words>163</Words>
  <Application>Microsoft Office PowerPoint</Application>
  <PresentationFormat>Custom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</vt:lpstr>
      <vt:lpstr>Merriweather Regular</vt:lpstr>
      <vt:lpstr>Verdana</vt:lpstr>
      <vt:lpstr>Merriweather Light</vt:lpstr>
      <vt:lpstr>Open Sans Light</vt:lpstr>
      <vt:lpstr>Arial</vt:lpstr>
      <vt:lpstr>Utrecht University</vt:lpstr>
      <vt:lpstr>Obtaining Low-Level Control in a High-Level Language : Variant Types in Data-Parallel Array Languages</vt:lpstr>
      <vt:lpstr>Introduction</vt:lpstr>
      <vt:lpstr>Example : casus</vt:lpstr>
      <vt:lpstr>Example : solution 1 (ADT)</vt:lpstr>
      <vt:lpstr>Example : solution 2 (interface)</vt:lpstr>
      <vt:lpstr>Example : Issue (prevent abstraction)</vt:lpstr>
      <vt:lpstr>Performance : what if possible </vt:lpstr>
      <vt:lpstr>Performance : data structures options</vt:lpstr>
      <vt:lpstr>Performance: exhaustive</vt:lpstr>
      <vt:lpstr>Solution : ECS</vt:lpstr>
      <vt:lpstr>Solution : ADT</vt:lpstr>
      <vt:lpstr>Proposed Solution : Polymorphic Variants</vt:lpstr>
      <vt:lpstr>Requirements</vt:lpstr>
      <vt:lpstr>Type-Level Programming</vt:lpstr>
      <vt:lpstr>Datatype-Generic Programming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Graaf, L. de (Luuk)</dc:creator>
  <cp:keywords/>
  <dc:description/>
  <cp:lastModifiedBy>Graaf, L. de (Luuk)</cp:lastModifiedBy>
  <cp:revision>18</cp:revision>
  <dcterms:created xsi:type="dcterms:W3CDTF">2023-02-07T13:16:09Z</dcterms:created>
  <dcterms:modified xsi:type="dcterms:W3CDTF">2024-02-06T20:58:09Z</dcterms:modified>
  <cp:category/>
</cp:coreProperties>
</file>