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95C7D2-ABF9-47D5-A466-C024D5C5A4EE}" type="datetime1">
              <a:rPr lang="nl-NL" smtClean="0"/>
              <a:t>30-9-2025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C4D06-A9D8-4A2A-8BD7-6476B55DB23D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987116-4901-4649-9594-EB5BB5B891FF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14DF9E-4CDC-43FA-9E45-80ADD6219AE2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3F3FB-33AA-4FC5-8E07-D3459C94B810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98C30F-0793-45F7-9D88-900024FC115E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C4826-BE1E-461D-99D2-2BA6332DA850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C95475-4C0D-4899-B2C1-19355512A25B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4E60D-6E2F-4B76-B9BE-7C0DA6060AC3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451B9-61F0-4F77-B94D-B1A2EE9E8DE1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06FDC-A8B7-40A6-A4E8-02FDE5D699CA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3FC4FD-21F9-4A72-B14F-D07152C9B9DA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38FFE-BC55-4B56-87E2-2C977879A0D2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C457B1E-AEFB-487E-A00C-BD3B08F41CB1}" type="datetime1">
              <a:rPr lang="nl-NL" noProof="0" smtClean="0"/>
              <a:t>30-9-2025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sz="6000" dirty="0">
                <a:solidFill>
                  <a:schemeClr val="bg1"/>
                </a:solidFill>
              </a:rPr>
              <a:t>H</a:t>
            </a:r>
            <a:r>
              <a:rPr lang="nl-NL" sz="6000" dirty="0">
                <a:solidFill>
                  <a:schemeClr val="bg1"/>
                </a:solidFill>
              </a:rPr>
              <a:t>et gehalte suiker bepalen </a:t>
            </a:r>
            <a:r>
              <a:rPr lang="nl-NL" sz="6000" dirty="0" err="1">
                <a:solidFill>
                  <a:schemeClr val="bg1"/>
                </a:solidFill>
              </a:rPr>
              <a:t>d.m.v</a:t>
            </a:r>
            <a:r>
              <a:rPr lang="nl-NL" sz="6000" dirty="0">
                <a:solidFill>
                  <a:schemeClr val="bg1"/>
                </a:solidFill>
              </a:rPr>
              <a:t> een interferometer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7CEBFF"/>
                </a:solidFill>
              </a:rPr>
              <a:t>Door: Sienna, Nout, Nathan </a:t>
            </a:r>
            <a:r>
              <a:rPr lang="en-US" dirty="0" err="1">
                <a:solidFill>
                  <a:srgbClr val="7CEBFF"/>
                </a:solidFill>
              </a:rPr>
              <a:t>en</a:t>
            </a:r>
            <a:r>
              <a:rPr lang="en-US" dirty="0">
                <a:solidFill>
                  <a:srgbClr val="7CEBFF"/>
                </a:solidFill>
              </a:rPr>
              <a:t> Luuk</a:t>
            </a:r>
            <a:endParaRPr lang="nl-N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E77CF-0AF5-2169-B00D-A952C401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64B3C-0484-FBF7-8070-09EC37CAB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Gehalte</a:t>
            </a:r>
            <a:r>
              <a:rPr lang="en-US" dirty="0"/>
              <a:t> </a:t>
            </a:r>
            <a:r>
              <a:rPr lang="en-US" dirty="0" err="1"/>
              <a:t>suiker</a:t>
            </a:r>
            <a:r>
              <a:rPr lang="en-US" dirty="0"/>
              <a:t>(</a:t>
            </a:r>
            <a:r>
              <a:rPr lang="en-US" dirty="0" err="1"/>
              <a:t>sacharose</a:t>
            </a:r>
            <a:r>
              <a:rPr lang="en-US" dirty="0"/>
              <a:t> of glucose) </a:t>
            </a:r>
            <a:r>
              <a:rPr lang="en-US" dirty="0" err="1"/>
              <a:t>bepalen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drankje</a:t>
            </a:r>
            <a:r>
              <a:rPr lang="en-US" dirty="0"/>
              <a:t> met de interferometer </a:t>
            </a:r>
            <a:r>
              <a:rPr lang="en-US" dirty="0" err="1"/>
              <a:t>d.m.v</a:t>
            </a:r>
            <a:r>
              <a:rPr lang="en-US" dirty="0"/>
              <a:t> de </a:t>
            </a:r>
            <a:r>
              <a:rPr lang="en-US" dirty="0" err="1"/>
              <a:t>brekingsindex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498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919F8-153A-E230-9D06-3B645D6F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DB5C685-D758-B0D4-C18D-E85195BBB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991133"/>
            <a:ext cx="5846690" cy="455521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A9401CD-9DAD-DE5E-ED3D-8167294DA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991133"/>
            <a:ext cx="54864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BD264-9F5E-0716-0D9C-CAB81389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9DA8CF-67D7-59B1-D313-680676D3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Cuvet</a:t>
            </a:r>
            <a:endParaRPr lang="en-US" dirty="0"/>
          </a:p>
          <a:p>
            <a:r>
              <a:rPr lang="en-US" dirty="0" err="1"/>
              <a:t>Cuvethouder</a:t>
            </a:r>
            <a:endParaRPr lang="en-US" dirty="0"/>
          </a:p>
          <a:p>
            <a:r>
              <a:rPr lang="en-US" dirty="0" err="1"/>
              <a:t>Standaard</a:t>
            </a:r>
            <a:r>
              <a:rPr lang="en-US" dirty="0"/>
              <a:t> </a:t>
            </a:r>
            <a:r>
              <a:rPr lang="en-US" dirty="0" err="1"/>
              <a:t>suikers</a:t>
            </a:r>
            <a:endParaRPr lang="en-US" dirty="0"/>
          </a:p>
          <a:p>
            <a:r>
              <a:rPr lang="en-US" dirty="0" err="1"/>
              <a:t>Maatkolf</a:t>
            </a:r>
            <a:endParaRPr lang="en-US" dirty="0"/>
          </a:p>
          <a:p>
            <a:r>
              <a:rPr lang="en-US" dirty="0" err="1"/>
              <a:t>Doseerpipet</a:t>
            </a:r>
            <a:r>
              <a:rPr lang="en-US" dirty="0"/>
              <a:t>/</a:t>
            </a:r>
            <a:r>
              <a:rPr lang="en-US" dirty="0" err="1"/>
              <a:t>punten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067432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1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{F7D39F3C-477B-4E70-81AD-7C7170208783}TF9cd6fad6-da1d-416b-8dc8-a086cd1045b1d4b17735_win32-2e19dd5c748a</Template>
  <TotalTime>14</TotalTime>
  <Words>53</Words>
  <Application>Microsoft Office PowerPoint</Application>
  <PresentationFormat>Breedbeeld</PresentationFormat>
  <Paragraphs>11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Aangepast</vt:lpstr>
      <vt:lpstr>Het gehalte suiker bepalen d.m.v een interferometer</vt:lpstr>
      <vt:lpstr>plan</vt:lpstr>
      <vt:lpstr>PowerPoint-presentatie</vt:lpstr>
      <vt:lpstr>materialen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Luuk Hessels</dc:creator>
  <cp:lastModifiedBy>Luuk Hessels</cp:lastModifiedBy>
  <cp:revision>4</cp:revision>
  <dcterms:created xsi:type="dcterms:W3CDTF">2025-09-30T14:37:14Z</dcterms:created>
  <dcterms:modified xsi:type="dcterms:W3CDTF">2025-09-30T14:52:06Z</dcterms:modified>
</cp:coreProperties>
</file>