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5670F7-79B3-4993-BABF-6FBEA1534C04}" v="3" dt="2020-01-14T19:53:45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893" autoAdjust="0"/>
  </p:normalViewPr>
  <p:slideViewPr>
    <p:cSldViewPr snapToGrid="0">
      <p:cViewPr varScale="1">
        <p:scale>
          <a:sx n="71" d="100"/>
          <a:sy n="71" d="100"/>
        </p:scale>
        <p:origin x="11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uk de Kinderen" userId="bc3234e22335a11f" providerId="LiveId" clId="{525670F7-79B3-4993-BABF-6FBEA1534C04}"/>
    <pc:docChg chg="custSel addSld modSld">
      <pc:chgData name="Luuk de Kinderen" userId="bc3234e22335a11f" providerId="LiveId" clId="{525670F7-79B3-4993-BABF-6FBEA1534C04}" dt="2020-01-14T19:53:47.313" v="519" actId="20577"/>
      <pc:docMkLst>
        <pc:docMk/>
      </pc:docMkLst>
      <pc:sldChg chg="modNotesTx">
        <pc:chgData name="Luuk de Kinderen" userId="bc3234e22335a11f" providerId="LiveId" clId="{525670F7-79B3-4993-BABF-6FBEA1534C04}" dt="2020-01-14T19:41:59.864" v="300" actId="20577"/>
        <pc:sldMkLst>
          <pc:docMk/>
          <pc:sldMk cId="1497272918" sldId="256"/>
        </pc:sldMkLst>
      </pc:sldChg>
      <pc:sldChg chg="modSp modNotesTx">
        <pc:chgData name="Luuk de Kinderen" userId="bc3234e22335a11f" providerId="LiveId" clId="{525670F7-79B3-4993-BABF-6FBEA1534C04}" dt="2020-01-14T19:48:08.814" v="437" actId="20577"/>
        <pc:sldMkLst>
          <pc:docMk/>
          <pc:sldMk cId="2174698295" sldId="257"/>
        </pc:sldMkLst>
        <pc:spChg chg="mod">
          <ac:chgData name="Luuk de Kinderen" userId="bc3234e22335a11f" providerId="LiveId" clId="{525670F7-79B3-4993-BABF-6FBEA1534C04}" dt="2020-01-14T19:48:08.814" v="437" actId="20577"/>
          <ac:spMkLst>
            <pc:docMk/>
            <pc:sldMk cId="2174698295" sldId="257"/>
            <ac:spMk id="3" creationId="{87FF203D-75FD-49EA-9F55-E80B353E1782}"/>
          </ac:spMkLst>
        </pc:spChg>
      </pc:sldChg>
      <pc:sldChg chg="modSp modNotesTx">
        <pc:chgData name="Luuk de Kinderen" userId="bc3234e22335a11f" providerId="LiveId" clId="{525670F7-79B3-4993-BABF-6FBEA1534C04}" dt="2020-01-14T19:53:47.313" v="519" actId="20577"/>
        <pc:sldMkLst>
          <pc:docMk/>
          <pc:sldMk cId="2471835682" sldId="258"/>
        </pc:sldMkLst>
        <pc:spChg chg="mod">
          <ac:chgData name="Luuk de Kinderen" userId="bc3234e22335a11f" providerId="LiveId" clId="{525670F7-79B3-4993-BABF-6FBEA1534C04}" dt="2020-01-14T19:53:47.313" v="519" actId="20577"/>
          <ac:spMkLst>
            <pc:docMk/>
            <pc:sldMk cId="2471835682" sldId="258"/>
            <ac:spMk id="3" creationId="{755703ED-9657-4BBC-9ABE-1652700A4DD8}"/>
          </ac:spMkLst>
        </pc:spChg>
      </pc:sldChg>
      <pc:sldChg chg="modNotesTx">
        <pc:chgData name="Luuk de Kinderen" userId="bc3234e22335a11f" providerId="LiveId" clId="{525670F7-79B3-4993-BABF-6FBEA1534C04}" dt="2020-01-14T19:39:37.999" v="252" actId="20577"/>
        <pc:sldMkLst>
          <pc:docMk/>
          <pc:sldMk cId="2635893270" sldId="260"/>
        </pc:sldMkLst>
      </pc:sldChg>
      <pc:sldChg chg="modSp add">
        <pc:chgData name="Luuk de Kinderen" userId="bc3234e22335a11f" providerId="LiveId" clId="{525670F7-79B3-4993-BABF-6FBEA1534C04}" dt="2020-01-14T19:52:08.694" v="513" actId="207"/>
        <pc:sldMkLst>
          <pc:docMk/>
          <pc:sldMk cId="1529038120" sldId="262"/>
        </pc:sldMkLst>
        <pc:spChg chg="mod">
          <ac:chgData name="Luuk de Kinderen" userId="bc3234e22335a11f" providerId="LiveId" clId="{525670F7-79B3-4993-BABF-6FBEA1534C04}" dt="2020-01-14T19:52:08.694" v="513" actId="207"/>
          <ac:spMkLst>
            <pc:docMk/>
            <pc:sldMk cId="1529038120" sldId="262"/>
            <ac:spMk id="2" creationId="{F3F12F0B-5463-4609-983A-948B1E3C1AB8}"/>
          </ac:spMkLst>
        </pc:spChg>
        <pc:spChg chg="mod">
          <ac:chgData name="Luuk de Kinderen" userId="bc3234e22335a11f" providerId="LiveId" clId="{525670F7-79B3-4993-BABF-6FBEA1534C04}" dt="2020-01-14T19:52:03.936" v="512" actId="20577"/>
          <ac:spMkLst>
            <pc:docMk/>
            <pc:sldMk cId="1529038120" sldId="262"/>
            <ac:spMk id="3" creationId="{E10415F6-5781-4A97-831B-4860D66295B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D84C1-979D-417B-9B99-79B0FF05DE54}" type="datetimeFigureOut">
              <a:rPr lang="nl-NL" smtClean="0"/>
              <a:t>14-1-2020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2C240-DACE-4CE7-BE6A-481AEAC84B1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639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representeer </a:t>
            </a:r>
            <a:r>
              <a:rPr lang="nl-NL" dirty="0" err="1"/>
              <a:t>FrowRail</a:t>
            </a:r>
            <a:endParaRPr lang="nl-NL" dirty="0"/>
          </a:p>
          <a:p>
            <a:r>
              <a:rPr lang="nl-NL" dirty="0"/>
              <a:t>Ideeën </a:t>
            </a:r>
          </a:p>
          <a:p>
            <a:r>
              <a:rPr lang="nl-NL" dirty="0"/>
              <a:t>Waarom wij geloven in </a:t>
            </a:r>
            <a:r>
              <a:rPr lang="nl-NL" dirty="0" err="1"/>
              <a:t>FrowRail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2C240-DACE-4CE7-BE6A-481AEAC84B1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2201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Misschien ken jij iemand?</a:t>
            </a:r>
          </a:p>
          <a:p>
            <a:endParaRPr lang="nl-NL" dirty="0"/>
          </a:p>
          <a:p>
            <a:r>
              <a:rPr lang="nl-NL" dirty="0"/>
              <a:t>Spannen trein</a:t>
            </a:r>
          </a:p>
          <a:p>
            <a:endParaRPr lang="nl-NL" dirty="0"/>
          </a:p>
          <a:p>
            <a:r>
              <a:rPr lang="nl-NL" dirty="0"/>
              <a:t>platform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2C240-DACE-4CE7-BE6A-481AEAC84B1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664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NL" dirty="0"/>
              <a:t>Net als in het echt</a:t>
            </a:r>
          </a:p>
          <a:p>
            <a:pPr marL="171450" indent="-171450">
              <a:buFontTx/>
              <a:buChar char="-"/>
            </a:pPr>
            <a:r>
              <a:rPr lang="nl-NL" dirty="0"/>
              <a:t>Reisinformatie</a:t>
            </a:r>
          </a:p>
          <a:p>
            <a:pPr marL="171450" indent="-171450">
              <a:buFontTx/>
              <a:buChar char="-"/>
            </a:pPr>
            <a:r>
              <a:rPr lang="nl-NL" dirty="0"/>
              <a:t>Database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Ledstrip</a:t>
            </a:r>
            <a:endParaRPr lang="nl-NL" dirty="0"/>
          </a:p>
          <a:p>
            <a:pPr marL="0" indent="0">
              <a:buFontTx/>
              <a:buNone/>
            </a:pPr>
            <a:endParaRPr lang="nl-NL" dirty="0"/>
          </a:p>
          <a:p>
            <a:pPr marL="0" indent="0">
              <a:buFontTx/>
              <a:buNone/>
            </a:pPr>
            <a:r>
              <a:rPr lang="nl-NL" dirty="0" err="1"/>
              <a:t>Curus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2C240-DACE-4CE7-BE6A-481AEAC84B1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5278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Hoe</a:t>
            </a:r>
          </a:p>
          <a:p>
            <a:r>
              <a:rPr lang="nl-NL" dirty="0"/>
              <a:t>Ervaren </a:t>
            </a:r>
          </a:p>
          <a:p>
            <a:r>
              <a:rPr lang="nl-NL" dirty="0"/>
              <a:t>Uitleggen realiseren</a:t>
            </a:r>
          </a:p>
          <a:p>
            <a:r>
              <a:rPr lang="nl-NL" dirty="0"/>
              <a:t>einde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2C240-DACE-4CE7-BE6A-481AEAC84B1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7720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2C240-DACE-4CE7-BE6A-481AEAC84B1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3924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2CD6CA-347D-4CA5-919D-C29AA4FEA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3F9169-7E90-494F-A429-9C982AEA4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348DB35-733B-473E-9A16-A2AAE520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CBED-B46F-4D27-8798-01CE7A7A86A5}" type="datetimeFigureOut">
              <a:rPr lang="nl-NL" smtClean="0"/>
              <a:t>14-1-2020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8A0DBC8-D8C7-40D2-9495-5E21852F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3B5F342-DB24-4AAF-B24A-55A8A54C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BD72-C1ED-47CA-A99B-AD47C9924F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873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23F49-29AE-45CA-BC32-06A380CE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C86532B-D04F-46A0-B92E-41EF08853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E0FB4E4-B2D7-4698-8819-ACD87BC2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CBED-B46F-4D27-8798-01CE7A7A86A5}" type="datetimeFigureOut">
              <a:rPr lang="nl-NL" smtClean="0"/>
              <a:t>14-1-2020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EE0DC63-E58E-48C3-90C5-0CA582E9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382574-A2E7-47DF-B6A8-13E03ED7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BD72-C1ED-47CA-A99B-AD47C9924F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744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367CC1F-705A-4B4C-BF83-D98A1BF89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CB06A87-C42E-447D-A551-DB83430B5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FB9A81B-9944-41E4-BA9A-30842060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CBED-B46F-4D27-8798-01CE7A7A86A5}" type="datetimeFigureOut">
              <a:rPr lang="nl-NL" smtClean="0"/>
              <a:t>14-1-2020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CAFCB2-C47D-4BBB-8F03-DAAE76A6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7DCB31D-2267-4353-B372-6997560C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BD72-C1ED-47CA-A99B-AD47C9924F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519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D0E0E9-B7CC-4C97-9A34-B2E6756E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C19538-0F2F-4B6A-942C-2F8A7686B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05E6C3E-5596-4325-BA86-EB331207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CBED-B46F-4D27-8798-01CE7A7A86A5}" type="datetimeFigureOut">
              <a:rPr lang="nl-NL" smtClean="0"/>
              <a:t>14-1-2020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171EB59-ADA9-4C02-A1C2-A69EF46E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75716CC-22A0-4E65-9C3E-C0B0DD0D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BD72-C1ED-47CA-A99B-AD47C9924F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943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24B14-E806-4382-9D2A-D4F48B37D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F19E840-C52B-4098-A680-D6E5188E6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6AB5F1-D772-4564-AD01-C0D4DAFF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CBED-B46F-4D27-8798-01CE7A7A86A5}" type="datetimeFigureOut">
              <a:rPr lang="nl-NL" smtClean="0"/>
              <a:t>14-1-2020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47E0BD3-4DC2-412D-8671-BCDBF8D38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7E4281E-A8A8-492F-A17E-8F04733E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BD72-C1ED-47CA-A99B-AD47C9924F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420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9D0859-F023-4978-A783-C7230B61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4C5E4D-1D56-4276-813C-320B15ABA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4385A35-7831-4773-8AB4-98693841A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06407F8-7D2C-4B17-B23A-42A46D6B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CBED-B46F-4D27-8798-01CE7A7A86A5}" type="datetimeFigureOut">
              <a:rPr lang="nl-NL" smtClean="0"/>
              <a:t>14-1-2020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078A739-C93A-439C-9E79-212D2C04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2113E7-C5B9-4F56-B405-D1C3F871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BD72-C1ED-47CA-A99B-AD47C9924F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117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3DE06-9CE5-4B5E-90D2-8F09D2607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A0550ED-4BF9-426C-8165-F8100FFEE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4B98AED-738D-4CFD-B682-43DC9A99F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7F82FE-EBB0-4197-BE90-7A39A96B1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EA69D2A-7A44-4383-B766-A8FF9064F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CDC158E-7CC1-49EB-B925-C89F12AC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CBED-B46F-4D27-8798-01CE7A7A86A5}" type="datetimeFigureOut">
              <a:rPr lang="nl-NL" smtClean="0"/>
              <a:t>14-1-2020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CF3F471-CE5F-4E37-B0C4-ED659A42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E536DA7-2699-4653-AA20-FB9CF732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BD72-C1ED-47CA-A99B-AD47C9924F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207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0C0B3-107B-4445-83A4-EFD94388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88D132D-1A52-40D8-8503-D512D771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CBED-B46F-4D27-8798-01CE7A7A86A5}" type="datetimeFigureOut">
              <a:rPr lang="nl-NL" smtClean="0"/>
              <a:t>14-1-2020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C31447E-6219-437A-AEB8-7777B7FC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C9E45FF-2CE8-48CA-B9C5-900A1CDE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BD72-C1ED-47CA-A99B-AD47C9924F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412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4D01B51-A0B1-4EB2-BA72-DEA49D00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CBED-B46F-4D27-8798-01CE7A7A86A5}" type="datetimeFigureOut">
              <a:rPr lang="nl-NL" smtClean="0"/>
              <a:t>14-1-2020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3DD90AB-7327-4932-8F09-2F0975521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4FCE12B-096F-440C-A7F6-BDB16429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BD72-C1ED-47CA-A99B-AD47C9924F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081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E06CF-AB35-4055-BC0C-64C14E89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9A7D93-8894-4C97-818F-5E17010B3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3E099ED-7B45-456D-AC11-07BF29D9F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68850B4-C46A-4F0A-817A-8D8207FF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CBED-B46F-4D27-8798-01CE7A7A86A5}" type="datetimeFigureOut">
              <a:rPr lang="nl-NL" smtClean="0"/>
              <a:t>14-1-2020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68BF53-E6E9-478F-844F-F2142DEC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F99E3E4-B3C5-4A8F-B8FF-297A4F24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BD72-C1ED-47CA-A99B-AD47C9924F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333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192C2-85F2-40F1-98AF-0FC4DFC3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822D49A-EFD6-45EB-BB2B-0774EEAAD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D233198-59A2-4630-B1BE-DD307FFEE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2DC85B4-DCC4-4201-9D54-C61A2C0D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CBED-B46F-4D27-8798-01CE7A7A86A5}" type="datetimeFigureOut">
              <a:rPr lang="nl-NL" smtClean="0"/>
              <a:t>14-1-2020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1204782-8C9A-4AC9-B9BE-06CA6069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1AAE839-92F8-4D28-9342-780C7640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BD72-C1ED-47CA-A99B-AD47C9924F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22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8B68E6B-BD5B-4F93-9B92-3276988F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70577A6-1DA7-43AE-875A-EB81A79FF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988159A-ADBA-41D3-9BBA-928F9E8CB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9CBED-B46F-4D27-8798-01CE7A7A86A5}" type="datetimeFigureOut">
              <a:rPr lang="nl-NL" smtClean="0"/>
              <a:t>14-1-2020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28D6F26-06AA-47B1-B6BA-D3FA099B5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96DEB03-5C21-4F76-8C48-B8F7AD1E4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BD72-C1ED-47CA-A99B-AD47C9924F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190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16BDFA38-A558-4861-8B30-B2E9F037C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755" y="1581528"/>
            <a:ext cx="6060490" cy="36949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727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75F15-3C86-4818-9F66-2F3C146ED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29ABE3"/>
                </a:solidFill>
              </a:rPr>
              <a:t>Wat is het probleem?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FF203D-75FD-49EA-9F55-E80B353E1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nl-NL" sz="1800" dirty="0"/>
              <a:t>Trein reizen</a:t>
            </a:r>
          </a:p>
          <a:p>
            <a:r>
              <a:rPr lang="nl-NL" sz="1800" dirty="0"/>
              <a:t>eerste keer</a:t>
            </a:r>
          </a:p>
        </p:txBody>
      </p:sp>
      <p:pic>
        <p:nvPicPr>
          <p:cNvPr id="1026" name="Picture 2" descr="Afbeelding met geel, trein, bus, platform&#10;&#10;Automatisch gegenereerde beschrijving">
            <a:extLst>
              <a:ext uri="{FF2B5EF4-FFF2-40B4-BE49-F238E27FC236}">
                <a16:creationId xmlns:a16="http://schemas.microsoft.com/office/drawing/2014/main" id="{1C7789D6-C220-4A5A-A7B9-4B635A6D0F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3" r="21603" b="-1"/>
          <a:stretch/>
        </p:blipFill>
        <p:spPr bwMode="auto"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69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95EF6-D988-4D36-BAA2-4816EA9F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29ABE3"/>
                </a:solidFill>
              </a:rPr>
              <a:t>Wat kan ons product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5703ED-9657-4BBC-9ABE-1652700A4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nl-NL" sz="1800" dirty="0"/>
              <a:t>In en uitchecken </a:t>
            </a:r>
          </a:p>
          <a:p>
            <a:r>
              <a:rPr lang="nl-NL" sz="1800" dirty="0"/>
              <a:t>Saldo onthouden</a:t>
            </a:r>
          </a:p>
          <a:p>
            <a:r>
              <a:rPr lang="nl-NL" sz="1800" dirty="0"/>
              <a:t>App</a:t>
            </a:r>
          </a:p>
          <a:p>
            <a:r>
              <a:rPr lang="nl-NL" sz="1800" dirty="0"/>
              <a:t>Trein visualisatie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F876B5-3AFF-444F-ABAA-6D7B2673B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1" r="24137"/>
          <a:stretch/>
        </p:blipFill>
        <p:spPr bwMode="auto"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3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DC5D83-D02B-4DBE-A7FF-C964D12C5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29ABE3"/>
                </a:solidFill>
              </a:rPr>
              <a:t>Hoe ziet een cursus er uit?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DF14C9-8886-4998-A086-C14311165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nl-NL" sz="1800" dirty="0"/>
              <a:t>Uitleggen</a:t>
            </a:r>
          </a:p>
          <a:p>
            <a:r>
              <a:rPr lang="nl-NL" sz="1800" dirty="0"/>
              <a:t>Oefenen</a:t>
            </a:r>
          </a:p>
          <a:p>
            <a:r>
              <a:rPr lang="nl-NL" sz="1800" dirty="0"/>
              <a:t>Vergelijken</a:t>
            </a:r>
          </a:p>
          <a:p>
            <a:r>
              <a:rPr lang="nl-NL" sz="1800" dirty="0"/>
              <a:t>Vragen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1C88149-3D07-4019-9493-D088DA676D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93" r="5058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3589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13377-4A71-45D9-812D-BF2D2BDF7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29ABE3"/>
                </a:solidFill>
              </a:rPr>
              <a:t>Wat willen wij bereiken?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B6C2E0-181A-4361-A32E-741BDF652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nl-NL" sz="1800" dirty="0"/>
              <a:t>Drempel verlagen</a:t>
            </a:r>
          </a:p>
          <a:p>
            <a:r>
              <a:rPr lang="nl-NL" sz="1800" dirty="0"/>
              <a:t>Ov gebruik stimuleren</a:t>
            </a:r>
          </a:p>
          <a:p>
            <a:pPr marL="0" indent="0">
              <a:buNone/>
            </a:pPr>
            <a:endParaRPr lang="nl-NL" sz="1800" dirty="0"/>
          </a:p>
        </p:txBody>
      </p:sp>
      <p:pic>
        <p:nvPicPr>
          <p:cNvPr id="4100" name="Picture 4" descr="Afbeeldingsresultaat voor ouderen in trein">
            <a:extLst>
              <a:ext uri="{FF2B5EF4-FFF2-40B4-BE49-F238E27FC236}">
                <a16:creationId xmlns:a16="http://schemas.microsoft.com/office/drawing/2014/main" id="{1456E275-522D-4A31-A0B7-CCAD51EACD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45" r="5921"/>
          <a:stretch/>
        </p:blipFill>
        <p:spPr bwMode="auto"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9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F12F0B-5463-4609-983A-948B1E3C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29ABE3"/>
                </a:solidFill>
              </a:rPr>
              <a:t>Interesse?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0415F6-5781-4A97-831B-4860D6629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Demo in lokaal 4.12 </a:t>
            </a:r>
          </a:p>
        </p:txBody>
      </p:sp>
    </p:spTree>
    <p:extLst>
      <p:ext uri="{BB962C8B-B14F-4D97-AF65-F5344CB8AC3E}">
        <p14:creationId xmlns:p14="http://schemas.microsoft.com/office/powerpoint/2010/main" val="152903812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Aangepas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BE3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83</Words>
  <Application>Microsoft Office PowerPoint</Application>
  <PresentationFormat>Breedbeeld</PresentationFormat>
  <Paragraphs>41</Paragraphs>
  <Slides>6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PowerPoint-presentatie</vt:lpstr>
      <vt:lpstr>Wat is het probleem?</vt:lpstr>
      <vt:lpstr>Wat kan ons product</vt:lpstr>
      <vt:lpstr>Hoe ziet een cursus er uit?</vt:lpstr>
      <vt:lpstr>Wat willen wij bereiken?</vt:lpstr>
      <vt:lpstr>Interesse?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Luuk de Kinderen</dc:creator>
  <cp:lastModifiedBy>Luuk de Kinderen</cp:lastModifiedBy>
  <cp:revision>5</cp:revision>
  <dcterms:created xsi:type="dcterms:W3CDTF">2020-01-13T13:52:13Z</dcterms:created>
  <dcterms:modified xsi:type="dcterms:W3CDTF">2020-01-14T19:54:23Z</dcterms:modified>
</cp:coreProperties>
</file>