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CD6CA-347D-4CA5-919D-C29AA4FE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3F9169-7E90-494F-A429-9C982AEA4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48DB35-733B-473E-9A16-A2AAE52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A0DBC8-D8C7-40D2-9495-5E21852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B5F342-DB24-4AAF-B24A-55A8A54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3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F49-29AE-45CA-BC32-06A380CE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86532B-D04F-46A0-B92E-41EF0885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0FB4E4-B2D7-4698-8819-ACD87BC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E0DC63-E58E-48C3-90C5-0CA582E9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382574-A2E7-47DF-B6A8-13E03ED7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4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67CC1F-705A-4B4C-BF83-D98A1BF89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B06A87-C42E-447D-A551-DB83430B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B9A81B-9944-41E4-BA9A-3084206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CAFCB2-C47D-4BBB-8F03-DAAE76A6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DCB31D-2267-4353-B372-699756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1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0E0E9-B7CC-4C97-9A34-B2E6756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19538-0F2F-4B6A-942C-2F8A7686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5E6C3E-5596-4325-BA86-EB331207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71EB59-ADA9-4C02-A1C2-A69EF46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5716CC-22A0-4E65-9C3E-C0B0DD0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4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24B14-E806-4382-9D2A-D4F48B37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9E840-C52B-4098-A680-D6E5188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AB5F1-D772-4564-AD01-C0D4DAF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E0BD3-4DC2-412D-8671-BCDBF8D3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E4281E-A8A8-492F-A17E-8F04733E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D0859-F023-4978-A783-C7230B61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4C5E4D-1D56-4276-813C-320B15ABA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385A35-7831-4773-8AB4-98693841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6407F8-7D2C-4B17-B23A-42A46D6B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78A739-C93A-439C-9E79-212D2C04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2113E7-C5B9-4F56-B405-D1C3F871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1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3DE06-9CE5-4B5E-90D2-8F09D260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0550ED-4BF9-426C-8165-F8100FFE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B98AED-738D-4CFD-B682-43DC9A99F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7F82FE-EBB0-4197-BE90-7A39A96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EA69D2A-7A44-4383-B766-A8FF9064F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CDC158E-7CC1-49EB-B925-C89F12AC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CF3F471-CE5F-4E37-B0C4-ED659A42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536DA7-2699-4653-AA20-FB9CF732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0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C0B3-107B-4445-83A4-EFD94388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8D132D-1A52-40D8-8503-D512D77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31447E-6219-437A-AEB8-7777B7F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E45FF-2CE8-48CA-B9C5-900A1CDE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1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D01B51-A0B1-4EB2-BA72-DEA49D00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DD90AB-7327-4932-8F09-2F09755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FCE12B-096F-440C-A7F6-BDB1642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8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06CF-AB35-4055-BC0C-64C14E89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9A7D93-8894-4C97-818F-5E17010B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E099ED-7B45-456D-AC11-07BF29D9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8850B4-C46A-4F0A-817A-8D8207F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8BF53-E6E9-478F-844F-F2142DE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99E3E4-B3C5-4A8F-B8FF-297A4F24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3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92C2-85F2-40F1-98AF-0FC4DFC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22D49A-EFD6-45EB-BB2B-0774EEAA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233198-59A2-4630-B1BE-DD307FFE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DC85B4-DCC4-4201-9D54-C61A2C0D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204782-8C9A-4AC9-B9BE-06CA6069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AAE839-92F8-4D28-9342-780C7640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2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B68E6B-BD5B-4F93-9B92-3276988F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0577A6-1DA7-43AE-875A-EB81A79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88159A-ADBA-41D3-9BBA-928F9E8C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CBED-B46F-4D27-8798-01CE7A7A86A5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8D6F26-06AA-47B1-B6BA-D3FA099B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DEB03-5C21-4F76-8C48-B8F7AD1E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BD72-C1ED-47CA-A99B-AD47C9924FD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9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BDFA38-A558-4861-8B30-B2E9F037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55" y="1581528"/>
            <a:ext cx="6060490" cy="36949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2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75F15-3C86-4818-9F66-2F3C146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is het probleem?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F203D-75FD-49EA-9F55-E80B353E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Eerste keer</a:t>
            </a:r>
          </a:p>
          <a:p>
            <a:r>
              <a:rPr lang="nl-NL" sz="1800" dirty="0"/>
              <a:t>Trein reizen</a:t>
            </a:r>
          </a:p>
          <a:p>
            <a:r>
              <a:rPr lang="nl-NL" sz="1800" dirty="0"/>
              <a:t>Cursus</a:t>
            </a:r>
          </a:p>
        </p:txBody>
      </p:sp>
      <p:pic>
        <p:nvPicPr>
          <p:cNvPr id="1026" name="Picture 2" descr="Afbeelding met geel, trein, bus, platform&#10;&#10;Automatisch gegenereerde beschrijving">
            <a:extLst>
              <a:ext uri="{FF2B5EF4-FFF2-40B4-BE49-F238E27FC236}">
                <a16:creationId xmlns:a16="http://schemas.microsoft.com/office/drawing/2014/main" id="{1C7789D6-C220-4A5A-A7B9-4B635A6D0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2160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9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95EF6-D988-4D36-BAA2-4816EA9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is ons product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5703ED-9657-4BBC-9ABE-1652700A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NFC</a:t>
            </a:r>
          </a:p>
          <a:p>
            <a:r>
              <a:rPr lang="nl-NL" sz="1800" dirty="0"/>
              <a:t>App</a:t>
            </a:r>
          </a:p>
          <a:p>
            <a:r>
              <a:rPr lang="nl-NL" sz="1800" dirty="0"/>
              <a:t>Database</a:t>
            </a:r>
          </a:p>
          <a:p>
            <a:r>
              <a:rPr lang="nl-NL" sz="1800" dirty="0"/>
              <a:t>Led strip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F876B5-3AFF-444F-ABAA-6D7B2673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1" r="24137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48725-4A68-4727-B7B4-BF06DEC6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29ABE3"/>
                </a:solidFill>
              </a:rPr>
              <a:t>Led strip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ABD184-0DB0-458D-A2AF-9249D149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/>
              <a:t>Trein</a:t>
            </a:r>
          </a:p>
          <a:p>
            <a:pPr>
              <a:lnSpc>
                <a:spcPct val="150000"/>
              </a:lnSpc>
            </a:pPr>
            <a:r>
              <a:rPr lang="nl-NL" dirty="0"/>
              <a:t>Geen trein</a:t>
            </a:r>
          </a:p>
          <a:p>
            <a:pPr>
              <a:lnSpc>
                <a:spcPct val="150000"/>
              </a:lnSpc>
            </a:pPr>
            <a:r>
              <a:rPr lang="nl-NL" dirty="0"/>
              <a:t>Twee treinen</a:t>
            </a:r>
          </a:p>
          <a:p>
            <a:pPr>
              <a:lnSpc>
                <a:spcPct val="150000"/>
              </a:lnSpc>
            </a:pPr>
            <a:r>
              <a:rPr lang="nl-NL" dirty="0"/>
              <a:t>Beweging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0245FA5-C645-4563-B95D-CCE3BF6F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825625"/>
            <a:ext cx="7543800" cy="50388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46719A6-5FF2-488D-950D-6EE420083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959" b="9668"/>
          <a:stretch/>
        </p:blipFill>
        <p:spPr>
          <a:xfrm>
            <a:off x="3809998" y="2662972"/>
            <a:ext cx="7543800" cy="5202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D62E209-1FA0-49E0-B061-FFDA2E76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7" y="3516701"/>
            <a:ext cx="7543801" cy="5202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18CA88D-3110-4898-AC5B-11053768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6" y="4375247"/>
            <a:ext cx="7543801" cy="4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C5D83-D02B-4DBE-A7FF-C964D12C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Hoe ziet een cursus er uit?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DF14C9-8886-4998-A086-C1431116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Uitleggen</a:t>
            </a:r>
          </a:p>
          <a:p>
            <a:r>
              <a:rPr lang="nl-NL" sz="1800" dirty="0"/>
              <a:t>Oefenen</a:t>
            </a:r>
          </a:p>
          <a:p>
            <a:r>
              <a:rPr lang="nl-NL" sz="1800" dirty="0"/>
              <a:t>Vergelijken</a:t>
            </a:r>
          </a:p>
          <a:p>
            <a:r>
              <a:rPr lang="nl-NL" sz="1800" dirty="0"/>
              <a:t>Vragen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C88149-3D07-4019-9493-D088DA676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3" r="50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589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3377-4A71-45D9-812D-BF2D2BDF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29ABE3"/>
                </a:solidFill>
              </a:rPr>
              <a:t>Wat willen wij bereiken?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6C2E0-181A-4361-A32E-741BDF65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NL" sz="1800" dirty="0"/>
              <a:t>Drempel verlagen</a:t>
            </a:r>
          </a:p>
          <a:p>
            <a:r>
              <a:rPr lang="nl-NL" sz="1800" dirty="0"/>
              <a:t>Ov gebruik stimuleren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4100" name="Picture 4" descr="Afbeeldingsresultaat voor ouderen in trein">
            <a:extLst>
              <a:ext uri="{FF2B5EF4-FFF2-40B4-BE49-F238E27FC236}">
                <a16:creationId xmlns:a16="http://schemas.microsoft.com/office/drawing/2014/main" id="{1456E275-522D-4A31-A0B7-CCAD51EAC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5" r="592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05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BE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Wat is het probleem?</vt:lpstr>
      <vt:lpstr>Wat is ons product</vt:lpstr>
      <vt:lpstr>Led strip</vt:lpstr>
      <vt:lpstr>Hoe ziet een cursus er uit?</vt:lpstr>
      <vt:lpstr>Wat willen wij bereiken?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Luuk de Kinderen</dc:creator>
  <cp:lastModifiedBy>Luuk de Kinderen</cp:lastModifiedBy>
  <cp:revision>2</cp:revision>
  <dcterms:created xsi:type="dcterms:W3CDTF">2020-01-13T13:52:13Z</dcterms:created>
  <dcterms:modified xsi:type="dcterms:W3CDTF">2020-01-13T13:54:59Z</dcterms:modified>
</cp:coreProperties>
</file>