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041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wvRhUvLpecuHSZhBm8piBlRt6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d88aae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d88aae49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41d88aae49_0_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a-DK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d88aae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d88aae49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41d88aae49_0_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a-DK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93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ront/Pause A ">
  <p:cSld name="Front/Pause A 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870539" y="1651373"/>
            <a:ext cx="2388323" cy="3483354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g footers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/Pause B">
  <p:cSld name="Front/Pause B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870539" y="1651373"/>
            <a:ext cx="2388323" cy="3483354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A">
  <p:cSld name="Front A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252000" y="252000"/>
            <a:ext cx="419611" cy="612000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6984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ntent">
  <p:cSld name="One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774800" y="1706400"/>
            <a:ext cx="9312374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984">
          <p15:clr>
            <a:srgbClr val="F26B43"/>
          </p15:clr>
        </p15:guide>
        <p15:guide id="2" pos="1117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B">
  <p:cSld name="Front B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4410177" cy="4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678001" y="1706399"/>
            <a:ext cx="4409100" cy="4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pictures">
  <p:cSld name="Text and two picture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774726" y="1706328"/>
            <a:ext cx="6048672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8331213" y="849734"/>
            <a:ext cx="38592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>
            <a:spLocks noGrp="1"/>
          </p:cNvSpPr>
          <p:nvPr>
            <p:ph type="pic" idx="3"/>
          </p:nvPr>
        </p:nvSpPr>
        <p:spPr>
          <a:xfrm>
            <a:off x="8331213" y="3563718"/>
            <a:ext cx="38592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27">
          <p15:clr>
            <a:srgbClr val="F26B43"/>
          </p15:clr>
        </p15:guide>
        <p15:guide id="2" pos="5247">
          <p15:clr>
            <a:srgbClr val="F26B43"/>
          </p15:clr>
        </p15:guide>
        <p15:guide id="3" pos="1117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 and text">
  <p:cSld name="Two pictures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>
            <a:spLocks noGrp="1"/>
          </p:cNvSpPr>
          <p:nvPr>
            <p:ph type="pic" idx="2"/>
          </p:nvPr>
        </p:nvSpPr>
        <p:spPr>
          <a:xfrm>
            <a:off x="-1" y="1314523"/>
            <a:ext cx="3708000" cy="24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1"/>
          <p:cNvSpPr>
            <a:spLocks noGrp="1"/>
          </p:cNvSpPr>
          <p:nvPr>
            <p:ph type="pic" idx="3"/>
          </p:nvPr>
        </p:nvSpPr>
        <p:spPr>
          <a:xfrm>
            <a:off x="-1" y="3968153"/>
            <a:ext cx="3708000" cy="24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984">
          <p15:clr>
            <a:srgbClr val="F26B43"/>
          </p15:clr>
        </p15:guide>
        <p15:guide id="2" pos="2660">
          <p15:clr>
            <a:srgbClr val="F26B43"/>
          </p15:clr>
        </p15:guide>
        <p15:guide id="3" pos="2335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247650" y="980727"/>
            <a:ext cx="3740400" cy="4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247650" y="4407150"/>
            <a:ext cx="3740400" cy="184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4222750" y="979200"/>
            <a:ext cx="3740400" cy="41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3"/>
          </p:nvPr>
        </p:nvSpPr>
        <p:spPr>
          <a:xfrm>
            <a:off x="4222750" y="4406899"/>
            <a:ext cx="3740401" cy="184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4"/>
          </p:nvPr>
        </p:nvSpPr>
        <p:spPr>
          <a:xfrm>
            <a:off x="8197850" y="979200"/>
            <a:ext cx="3740400" cy="41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5"/>
          </p:nvPr>
        </p:nvSpPr>
        <p:spPr>
          <a:xfrm>
            <a:off x="8197850" y="4406899"/>
            <a:ext cx="3740400" cy="184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6"/>
          </p:nvPr>
        </p:nvSpPr>
        <p:spPr>
          <a:xfrm>
            <a:off x="247650" y="1546282"/>
            <a:ext cx="3740400" cy="2664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2"/>
          <p:cNvSpPr>
            <a:spLocks noGrp="1"/>
          </p:cNvSpPr>
          <p:nvPr>
            <p:ph type="pic" idx="7"/>
          </p:nvPr>
        </p:nvSpPr>
        <p:spPr>
          <a:xfrm>
            <a:off x="4223149" y="1548581"/>
            <a:ext cx="3740400" cy="26640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2"/>
          <p:cNvSpPr>
            <a:spLocks noGrp="1"/>
          </p:cNvSpPr>
          <p:nvPr>
            <p:ph type="pic" idx="8"/>
          </p:nvPr>
        </p:nvSpPr>
        <p:spPr>
          <a:xfrm>
            <a:off x="8198648" y="1546282"/>
            <a:ext cx="3740400" cy="2664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>
  <p:cSld name="Kun titel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17">
          <p15:clr>
            <a:srgbClr val="F26B43"/>
          </p15:clr>
        </p15:guide>
        <p15:guide id="2" pos="6984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252000" y="252000"/>
            <a:ext cx="419611" cy="612000"/>
          </a:xfrm>
          <a:custGeom>
            <a:avLst/>
            <a:gdLst/>
            <a:ahLst/>
            <a:cxnLst/>
            <a:rect l="l" t="t" r="r" b="b"/>
            <a:pathLst>
              <a:path w="4933949" h="7196138" extrusionOk="0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4"/>
          <p:cNvSpPr/>
          <p:nvPr/>
        </p:nvSpPr>
        <p:spPr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7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‹nr.›</a:t>
            </a:fld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 descr="{&quot;templafy&quot;:{&quot;id&quot;:&quot;16d75fe2-8549-4d3b-b32b-5f2e28700f79&quot;}}" title="UserProfile.Offices.Workarea_{{DocumentLanguage}}"/>
          <p:cNvSpPr/>
          <p:nvPr/>
        </p:nvSpPr>
        <p:spPr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DTU Electro</a:t>
            </a:r>
            <a:endParaRPr sz="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 descr="{&quot;templafy&quot;:{&quot;id&quot;:&quot;6eda0962-255a-4564-b5a4-57438fa56b60&quot;}}" title="Form.Date"/>
          <p:cNvSpPr/>
          <p:nvPr/>
        </p:nvSpPr>
        <p:spPr>
          <a:xfrm>
            <a:off x="251363" y="6541200"/>
            <a:ext cx="1104013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da-DK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10. maj 2023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 descr="{&quot;templafy&quot;:{&quot;id&quot;:&quot;5e6d7548-0496-49b7-88d3-dd108ec988b6&quot;}}" title="Form.PresentationTitle"/>
          <p:cNvSpPr txBox="1"/>
          <p:nvPr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8">
          <p15:clr>
            <a:srgbClr val="F26B43"/>
          </p15:clr>
        </p15:guide>
        <p15:guide id="2" orient="horz" pos="881">
          <p15:clr>
            <a:srgbClr val="F26B43"/>
          </p15:clr>
        </p15:guide>
        <p15:guide id="3" orient="horz" pos="1074">
          <p15:clr>
            <a:srgbClr val="F26B43"/>
          </p15:clr>
        </p15:guide>
        <p15:guide id="4" orient="horz" pos="39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49796" y="1704967"/>
            <a:ext cx="10839900" cy="2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5500"/>
              <a:t>Flight Controller for Autonomous Drones</a:t>
            </a:r>
            <a:endParaRPr sz="5500"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49797" y="3791525"/>
            <a:ext cx="108399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da-DK" u="sng" dirty="0"/>
              <a:t>Student:</a:t>
            </a:r>
            <a:r>
              <a:rPr lang="da-DK" dirty="0"/>
              <a:t>							</a:t>
            </a:r>
            <a:r>
              <a:rPr lang="da-DK" u="sng" dirty="0"/>
              <a:t>Supervisor(s):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da-DK" dirty="0"/>
              <a:t>Marcus Christiansen					Søren Hansen 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da-DK" dirty="0"/>
              <a:t>								Nils Axel Andersen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400" u="sng" dirty="0"/>
              <a:t>Task</a:t>
            </a:r>
            <a:endParaRPr sz="3400" u="sng"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1774800" y="1706400"/>
            <a:ext cx="9312374" cy="45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3</a:t>
            </a:fld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901" y="1542050"/>
            <a:ext cx="3536200" cy="470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3275575" y="2191850"/>
            <a:ext cx="263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600" b="1"/>
              <a:t>Get this to fly</a:t>
            </a:r>
            <a:endParaRPr sz="2600" b="1"/>
          </a:p>
        </p:txBody>
      </p:sp>
      <p:cxnSp>
        <p:nvCxnSpPr>
          <p:cNvPr id="112" name="Google Shape;112;p3"/>
          <p:cNvCxnSpPr>
            <a:stCxn id="111" idx="2"/>
          </p:cNvCxnSpPr>
          <p:nvPr/>
        </p:nvCxnSpPr>
        <p:spPr>
          <a:xfrm>
            <a:off x="4592875" y="2776850"/>
            <a:ext cx="2729700" cy="9087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1d88aae49_0_9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00" cy="97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400" u="sng" dirty="0"/>
              <a:t>Task</a:t>
            </a:r>
            <a:endParaRPr sz="3400" u="sng" dirty="0"/>
          </a:p>
        </p:txBody>
      </p:sp>
      <p:sp>
        <p:nvSpPr>
          <p:cNvPr id="119" name="Google Shape;119;g241d88aae49_0_9"/>
          <p:cNvSpPr txBox="1">
            <a:spLocks noGrp="1"/>
          </p:cNvSpPr>
          <p:nvPr>
            <p:ph type="body" idx="1"/>
          </p:nvPr>
        </p:nvSpPr>
        <p:spPr>
          <a:xfrm>
            <a:off x="1774800" y="1706400"/>
            <a:ext cx="9312300" cy="45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2550" lvl="0" indent="0" algn="l" rtl="0">
              <a:spcBef>
                <a:spcPts val="360"/>
              </a:spcBef>
              <a:spcAft>
                <a:spcPts val="0"/>
              </a:spcAft>
              <a:buSzPts val="2300"/>
              <a:buNone/>
            </a:pPr>
            <a:r>
              <a:rPr lang="da-DK" sz="2300" dirty="0" err="1"/>
              <a:t>Known</a:t>
            </a:r>
            <a:r>
              <a:rPr lang="da-DK" sz="2300" dirty="0"/>
              <a:t> issues:</a:t>
            </a:r>
          </a:p>
          <a:p>
            <a:pPr marL="425450">
              <a:buSzPts val="2300"/>
            </a:pPr>
            <a:r>
              <a:rPr lang="da-DK" sz="2300" dirty="0" err="1"/>
              <a:t>Unscheduled</a:t>
            </a:r>
            <a:r>
              <a:rPr lang="da-DK" sz="2300" dirty="0"/>
              <a:t> landing</a:t>
            </a:r>
          </a:p>
          <a:p>
            <a:pPr marL="425450">
              <a:buSzPts val="2300"/>
            </a:pPr>
            <a:r>
              <a:rPr lang="da-DK" sz="2300" dirty="0" err="1"/>
              <a:t>Communication</a:t>
            </a:r>
            <a:r>
              <a:rPr lang="da-DK" sz="2300" dirty="0"/>
              <a:t> </a:t>
            </a:r>
            <a:r>
              <a:rPr lang="da-DK" sz="2300" dirty="0" err="1"/>
              <a:t>between</a:t>
            </a:r>
            <a:r>
              <a:rPr lang="da-DK" sz="2300" dirty="0"/>
              <a:t> </a:t>
            </a:r>
            <a:r>
              <a:rPr lang="da-DK" sz="2300" dirty="0" err="1"/>
              <a:t>teensy</a:t>
            </a:r>
            <a:r>
              <a:rPr lang="da-DK" sz="2300" dirty="0"/>
              <a:t> and Pi</a:t>
            </a:r>
          </a:p>
          <a:p>
            <a:pPr marL="425450">
              <a:buSzPts val="2300"/>
            </a:pPr>
            <a:endParaRPr lang="da-DK" sz="2300" dirty="0"/>
          </a:p>
          <a:p>
            <a:pPr marL="82550" indent="0">
              <a:buSzPts val="2300"/>
              <a:buNone/>
            </a:pPr>
            <a:r>
              <a:rPr lang="da-DK" sz="2300" dirty="0" err="1"/>
              <a:t>Objectives</a:t>
            </a:r>
            <a:r>
              <a:rPr lang="da-DK" sz="2300" dirty="0"/>
              <a:t>:</a:t>
            </a:r>
          </a:p>
          <a:p>
            <a:pPr marL="425450">
              <a:buSzPts val="2300"/>
            </a:pPr>
            <a:r>
              <a:rPr lang="da-DK" sz="2300" dirty="0"/>
              <a:t>Position &amp; </a:t>
            </a:r>
            <a:r>
              <a:rPr lang="da-DK" sz="2300" dirty="0" err="1"/>
              <a:t>Velocity</a:t>
            </a:r>
            <a:r>
              <a:rPr lang="da-DK" sz="2300" dirty="0"/>
              <a:t> Control via </a:t>
            </a:r>
            <a:r>
              <a:rPr lang="da-DK" sz="2300" dirty="0" err="1"/>
              <a:t>OptiTrack</a:t>
            </a:r>
            <a:endParaRPr lang="da-DK" sz="2300" dirty="0"/>
          </a:p>
          <a:p>
            <a:pPr marL="882650" lvl="1">
              <a:buSzPts val="2300"/>
            </a:pPr>
            <a:r>
              <a:rPr lang="da-DK" sz="2300" dirty="0"/>
              <a:t>First in simulation</a:t>
            </a:r>
          </a:p>
          <a:p>
            <a:pPr marL="882650" lvl="1">
              <a:buSzPts val="2300"/>
            </a:pPr>
            <a:r>
              <a:rPr lang="da-DK" sz="2300" dirty="0" err="1"/>
              <a:t>Next</a:t>
            </a:r>
            <a:r>
              <a:rPr lang="da-DK" sz="2300" dirty="0"/>
              <a:t> on the </a:t>
            </a:r>
            <a:r>
              <a:rPr lang="da-DK" sz="2300" dirty="0" err="1"/>
              <a:t>actual</a:t>
            </a:r>
            <a:r>
              <a:rPr lang="da-DK" sz="2300" dirty="0"/>
              <a:t> drone</a:t>
            </a:r>
          </a:p>
          <a:p>
            <a:pPr marL="425450">
              <a:buSzPts val="2300"/>
            </a:pPr>
            <a:r>
              <a:rPr lang="da-DK" sz="2300" dirty="0"/>
              <a:t>Position &amp; </a:t>
            </a:r>
            <a:r>
              <a:rPr lang="da-DK" sz="2300" dirty="0" err="1"/>
              <a:t>Velocity</a:t>
            </a:r>
            <a:r>
              <a:rPr lang="da-DK" sz="2300" dirty="0"/>
              <a:t> Control via </a:t>
            </a:r>
            <a:r>
              <a:rPr lang="da-DK" sz="2300" dirty="0" err="1"/>
              <a:t>Aruco</a:t>
            </a:r>
            <a:endParaRPr lang="da-DK" sz="2300" dirty="0"/>
          </a:p>
          <a:p>
            <a:pPr marL="882650" lvl="1">
              <a:buSzPts val="2300"/>
            </a:pPr>
            <a:r>
              <a:rPr lang="da-DK" sz="2300" dirty="0"/>
              <a:t>Camera </a:t>
            </a:r>
            <a:r>
              <a:rPr lang="da-DK" sz="2300" dirty="0" err="1"/>
              <a:t>based</a:t>
            </a:r>
            <a:r>
              <a:rPr lang="da-DK" sz="2300" dirty="0"/>
              <a:t> </a:t>
            </a:r>
            <a:r>
              <a:rPr lang="da-DK" sz="2300" dirty="0" err="1"/>
              <a:t>positioning</a:t>
            </a:r>
            <a:endParaRPr lang="da-DK" sz="2300" dirty="0"/>
          </a:p>
          <a:p>
            <a:pPr marL="425450">
              <a:buSzPts val="2300"/>
            </a:pPr>
            <a:endParaRPr lang="da-DK" sz="2300" dirty="0"/>
          </a:p>
        </p:txBody>
      </p:sp>
      <p:sp>
        <p:nvSpPr>
          <p:cNvPr id="120" name="Google Shape;120;g241d88aae49_0_9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a-DK"/>
              <a:t>4</a:t>
            </a:fld>
            <a:endParaRPr/>
          </a:p>
        </p:txBody>
      </p:sp>
      <p:pic>
        <p:nvPicPr>
          <p:cNvPr id="121" name="Google Shape;121;g241d88aae4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901" y="1542050"/>
            <a:ext cx="3536200" cy="47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1d88aae49_0_9"/>
          <p:cNvSpPr txBox="1">
            <a:spLocks noGrp="1"/>
          </p:cNvSpPr>
          <p:nvPr>
            <p:ph type="title"/>
          </p:nvPr>
        </p:nvSpPr>
        <p:spPr>
          <a:xfrm>
            <a:off x="1774726" y="426127"/>
            <a:ext cx="9312300" cy="97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400" u="sng" dirty="0"/>
              <a:t>Simulation</a:t>
            </a:r>
            <a:endParaRPr sz="3400" u="sng" dirty="0"/>
          </a:p>
        </p:txBody>
      </p:sp>
      <p:sp>
        <p:nvSpPr>
          <p:cNvPr id="119" name="Google Shape;119;g241d88aae49_0_9"/>
          <p:cNvSpPr txBox="1">
            <a:spLocks noGrp="1"/>
          </p:cNvSpPr>
          <p:nvPr>
            <p:ph type="body" idx="1"/>
          </p:nvPr>
        </p:nvSpPr>
        <p:spPr>
          <a:xfrm>
            <a:off x="1774800" y="1706400"/>
            <a:ext cx="9312300" cy="45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25450">
              <a:buSzPts val="2300"/>
            </a:pPr>
            <a:endParaRPr lang="da-DK" sz="2300" dirty="0"/>
          </a:p>
        </p:txBody>
      </p:sp>
      <p:sp>
        <p:nvSpPr>
          <p:cNvPr id="120" name="Google Shape;120;g241d88aae49_0_9"/>
          <p:cNvSpPr txBox="1">
            <a:spLocks noGrp="1"/>
          </p:cNvSpPr>
          <p:nvPr>
            <p:ph type="sldNum" idx="12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a-DK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4050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</Words>
  <Application>Microsoft Office PowerPoint</Application>
  <PresentationFormat>Brugerdefineret</PresentationFormat>
  <Paragraphs>26</Paragraphs>
  <Slides>5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Arial</vt:lpstr>
      <vt:lpstr>Verdana</vt:lpstr>
      <vt:lpstr>Blank</vt:lpstr>
      <vt:lpstr>PowerPoint-præsentation</vt:lpstr>
      <vt:lpstr>Flight Controller for Autonomous Drones</vt:lpstr>
      <vt:lpstr>Task</vt:lpstr>
      <vt:lpstr>Task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DTU</dc:creator>
  <cp:lastModifiedBy>Marcus Deichmann Christiansen</cp:lastModifiedBy>
  <cp:revision>4</cp:revision>
  <dcterms:created xsi:type="dcterms:W3CDTF">2017-07-31T08:31:56Z</dcterms:created>
  <dcterms:modified xsi:type="dcterms:W3CDTF">2023-05-10T13:34:02Z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638191332784073270</vt:lpwstr>
  </property>
  <property fmtid="{D5CDD505-2E9C-101B-9397-08002B2CF9AE}" pid="6" name="TemplafyLanguageCode">
    <vt:lpwstr>da-DK</vt:lpwstr>
  </property>
</Properties>
</file>