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embeddedFontLst>
    <p:embeddedFont>
      <p:font typeface="BM Dohyeon" panose="020B0600000101010101" charset="-127"/>
      <p:regular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5085" y="-1003935"/>
            <a:ext cx="12282170" cy="8188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20015" y="164465"/>
            <a:ext cx="3883660" cy="1014730"/>
            <a:chOff x="189" y="260"/>
            <a:chExt cx="6116" cy="1598"/>
          </a:xfrm>
        </p:grpSpPr>
        <p:sp>
          <p:nvSpPr>
            <p:cNvPr id="2" name="圆角矩形 1"/>
            <p:cNvSpPr/>
            <p:nvPr/>
          </p:nvSpPr>
          <p:spPr>
            <a:xfrm>
              <a:off x="189" y="260"/>
              <a:ext cx="6116" cy="1598"/>
            </a:xfrm>
            <a:prstGeom prst="roundRect">
              <a:avLst/>
            </a:prstGeom>
            <a:solidFill>
              <a:schemeClr val="dk1">
                <a:alpha val="66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WechatIMG1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2" y="479"/>
              <a:ext cx="1159" cy="1159"/>
            </a:xfrm>
            <a:prstGeom prst="ellipse">
              <a:avLst/>
            </a:prstGeom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</p:pic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370" y="248920"/>
            <a:ext cx="2744470" cy="845820"/>
          </a:xfrm>
        </p:spPr>
        <p:txBody>
          <a:bodyPr anchor="b" anchorCtr="0">
            <a:normAutofit lnSpcReduction="10000"/>
          </a:bodyPr>
          <a:p>
            <a:pPr algn="l">
              <a:lnSpc>
                <a:spcPct val="90000"/>
              </a:lnSpc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BM Dohyeon" panose="020B0600000101010101" charset="-127"/>
                <a:ea typeface="BM Dohyeon" panose="020B0600000101010101" charset="-127"/>
                <a:cs typeface="Nunito Regular" charset="0"/>
              </a:rPr>
              <a:t>hijiangtao</a:t>
            </a:r>
            <a:endParaRPr lang="en-US" altLang="zh-CN" sz="2000">
              <a:solidFill>
                <a:schemeClr val="bg1"/>
              </a:solidFill>
              <a:latin typeface="BM Dohyeon" panose="020B0600000101010101" charset="-127"/>
              <a:ea typeface="BM Dohyeon" panose="020B0600000101010101" charset="-127"/>
              <a:cs typeface="Nunito Regular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latin typeface="BM Dohyeon" panose="020B0600000101010101" charset="-127"/>
                <a:ea typeface="BM Dohyeon" panose="020B0600000101010101" charset="-127"/>
                <a:cs typeface="Nunito Regular" charset="0"/>
              </a:rPr>
              <a:t>https://hijiangtao.js.org/</a:t>
            </a:r>
            <a:endParaRPr lang="en-US" altLang="zh-CN" sz="1600">
              <a:solidFill>
                <a:schemeClr val="bg1">
                  <a:lumMod val="75000"/>
                </a:schemeClr>
              </a:solidFill>
              <a:latin typeface="BM Dohyeon" panose="020B0600000101010101" charset="-127"/>
              <a:ea typeface="BM Dohyeon" panose="020B0600000101010101" charset="-127"/>
              <a:cs typeface="Nunito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5" y="2740025"/>
            <a:ext cx="113233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20000"/>
              </a:lnSpc>
            </a:pPr>
            <a:r>
              <a:rPr lang="zh-CN" altLang="en-US" sz="60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月刊</a:t>
            </a:r>
            <a:r>
              <a:rPr lang="en-US" altLang="zh-CN" sz="60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 | JavaScript.2022.10</a:t>
            </a:r>
            <a:endParaRPr lang="en-US" altLang="zh-CN" sz="6000" b="1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015" y="4314190"/>
            <a:ext cx="724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>
                <a:solidFill>
                  <a:schemeClr val="bg1"/>
                </a:solidFill>
              </a:rPr>
              <a:t>https://github.com/hijiangtao/javascript-articles-monthly</a:t>
            </a:r>
            <a:endParaRPr lang="zh-CN" altLang="en-US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20015" y="165100"/>
            <a:ext cx="3883660" cy="1014730"/>
            <a:chOff x="189" y="260"/>
            <a:chExt cx="6116" cy="1598"/>
          </a:xfrm>
        </p:grpSpPr>
        <p:sp>
          <p:nvSpPr>
            <p:cNvPr id="2" name="圆角矩形 1"/>
            <p:cNvSpPr/>
            <p:nvPr/>
          </p:nvSpPr>
          <p:spPr>
            <a:xfrm>
              <a:off x="189" y="260"/>
              <a:ext cx="6116" cy="1598"/>
            </a:xfrm>
            <a:prstGeom prst="roundRect">
              <a:avLst/>
            </a:prstGeom>
            <a:solidFill>
              <a:schemeClr val="dk1">
                <a:alpha val="66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WechatIMG1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2" y="479"/>
              <a:ext cx="1159" cy="1159"/>
            </a:xfrm>
            <a:prstGeom prst="ellipse">
              <a:avLst/>
            </a:prstGeom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</p:pic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370" y="248920"/>
            <a:ext cx="2744470" cy="845820"/>
          </a:xfrm>
        </p:spPr>
        <p:txBody>
          <a:bodyPr anchor="b" anchorCtr="0">
            <a:normAutofit lnSpcReduction="10000"/>
          </a:bodyPr>
          <a:p>
            <a:pPr algn="l">
              <a:lnSpc>
                <a:spcPct val="90000"/>
              </a:lnSpc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BM Dohyeon" panose="020B0600000101010101" charset="-127"/>
                <a:ea typeface="BM Dohyeon" panose="020B0600000101010101" charset="-127"/>
                <a:cs typeface="Nunito Regular" charset="0"/>
              </a:rPr>
              <a:t>hijiangtao</a:t>
            </a:r>
            <a:endParaRPr lang="en-US" altLang="zh-CN" sz="2000">
              <a:solidFill>
                <a:schemeClr val="bg1"/>
              </a:solidFill>
              <a:latin typeface="BM Dohyeon" panose="020B0600000101010101" charset="-127"/>
              <a:ea typeface="BM Dohyeon" panose="020B0600000101010101" charset="-127"/>
              <a:cs typeface="Nunito Regular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latin typeface="BM Dohyeon" panose="020B0600000101010101" charset="-127"/>
                <a:ea typeface="BM Dohyeon" panose="020B0600000101010101" charset="-127"/>
                <a:cs typeface="Nunito Regular" charset="0"/>
              </a:rPr>
              <a:t>https://hijiangtao.js.org/</a:t>
            </a:r>
            <a:endParaRPr lang="en-US" altLang="zh-CN" sz="1600">
              <a:solidFill>
                <a:schemeClr val="bg1">
                  <a:lumMod val="75000"/>
                </a:schemeClr>
              </a:solidFill>
              <a:latin typeface="BM Dohyeon" panose="020B0600000101010101" charset="-127"/>
              <a:ea typeface="BM Dohyeon" panose="020B0600000101010101" charset="-127"/>
              <a:cs typeface="Nunito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5" y="2886710"/>
            <a:ext cx="11322685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20000"/>
              </a:lnSpc>
            </a:pPr>
            <a:r>
              <a:rPr sz="4000" b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TLS/ESNI/ECH/DoT/DoH/JA3</a:t>
            </a:r>
            <a:endParaRPr sz="4000" b="1">
              <a:ln w="127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/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>
              <a:lnSpc>
                <a:spcPct val="120000"/>
              </a:lnSpc>
            </a:pPr>
            <a:r>
              <a:rPr sz="5000" b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谈谈</a:t>
            </a:r>
            <a:r>
              <a:rPr lang="en-US" sz="5000" b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 </a:t>
            </a:r>
            <a:r>
              <a:rPr sz="5000" b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HTTPS</a:t>
            </a:r>
            <a:r>
              <a:rPr lang="en-US" sz="5000" b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 </a:t>
            </a:r>
            <a:r>
              <a:rPr sz="5000" b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网络下浏览体验安全性的最后缝隙</a:t>
            </a:r>
            <a:endParaRPr sz="5000" b="1">
              <a:ln w="127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/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WPS 表格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BM Dohyeon</vt:lpstr>
      <vt:lpstr>Nunito Regular</vt:lpstr>
      <vt:lpstr>苹方-简</vt:lpstr>
      <vt:lpstr>Hiragino Sans GB W6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hijiangtao</dc:creator>
  <cp:lastModifiedBy>bytedance</cp:lastModifiedBy>
  <cp:revision>31</cp:revision>
  <dcterms:created xsi:type="dcterms:W3CDTF">2022-10-10T03:03:53Z</dcterms:created>
  <dcterms:modified xsi:type="dcterms:W3CDTF">2022-10-10T03:03:53Z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288B264DA913FB1D998B43638D523502</vt:lpwstr>
  </property>
</Properties>
</file>