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561A-5421-49E5-8DA0-2390D1CE36C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994757-D38D-40C5-8D57-56D6B6237AA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561A-5421-49E5-8DA0-2390D1CE36C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4757-D38D-40C5-8D57-56D6B6237AA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8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561A-5421-49E5-8DA0-2390D1CE36C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4757-D38D-40C5-8D57-56D6B6237AA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561A-5421-49E5-8DA0-2390D1CE36C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4757-D38D-40C5-8D57-56D6B6237AA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0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561A-5421-49E5-8DA0-2390D1CE36C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4757-D38D-40C5-8D57-56D6B6237AA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2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561A-5421-49E5-8DA0-2390D1CE36C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4757-D38D-40C5-8D57-56D6B6237AA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8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561A-5421-49E5-8DA0-2390D1CE36C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4757-D38D-40C5-8D57-56D6B6237AA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3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561A-5421-49E5-8DA0-2390D1CE36C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4757-D38D-40C5-8D57-56D6B6237AA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2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561A-5421-49E5-8DA0-2390D1CE36C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4757-D38D-40C5-8D57-56D6B623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561A-5421-49E5-8DA0-2390D1CE36C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4757-D38D-40C5-8D57-56D6B6237AA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76561A-5421-49E5-8DA0-2390D1CE36C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4757-D38D-40C5-8D57-56D6B6237AA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2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561A-5421-49E5-8DA0-2390D1CE36C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994757-D38D-40C5-8D57-56D6B6237AA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3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4BC7-7A33-8D2E-B3E0-6B1096D88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308" y="163564"/>
            <a:ext cx="8637073" cy="844966"/>
          </a:xfrm>
        </p:spPr>
        <p:txBody>
          <a:bodyPr>
            <a:noAutofit/>
          </a:bodyPr>
          <a:lstStyle/>
          <a:p>
            <a:r>
              <a:rPr lang="en-IN" sz="4000" dirty="0"/>
              <a:t>Adv.  Topic in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65A88-F49B-FB00-6CA5-C6ECE71DC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2" y="2233084"/>
            <a:ext cx="8637072" cy="977621"/>
          </a:xfrm>
        </p:spPr>
        <p:txBody>
          <a:bodyPr/>
          <a:lstStyle/>
          <a:p>
            <a:pPr algn="ctr"/>
            <a:r>
              <a:rPr lang="en-IN" dirty="0"/>
              <a:t>Professor : </a:t>
            </a:r>
          </a:p>
          <a:p>
            <a:pPr algn="ctr"/>
            <a:r>
              <a:rPr lang="en-IN" dirty="0"/>
              <a:t>Lu Yang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830F1-135F-7C9F-EB8B-99AAF0DC3DEB}"/>
              </a:ext>
            </a:extLst>
          </p:cNvPr>
          <p:cNvSpPr txBox="1"/>
          <p:nvPr/>
        </p:nvSpPr>
        <p:spPr>
          <a:xfrm>
            <a:off x="3038809" y="1367147"/>
            <a:ext cx="61143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Term Assignment </a:t>
            </a:r>
          </a:p>
          <a:p>
            <a:pPr algn="ctr"/>
            <a:r>
              <a:rPr lang="en-IN" b="1" dirty="0"/>
              <a:t>one-on-one meeting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B3F45-91AF-0BBF-8771-2A8C85899B38}"/>
              </a:ext>
            </a:extLst>
          </p:cNvPr>
          <p:cNvSpPr txBox="1"/>
          <p:nvPr/>
        </p:nvSpPr>
        <p:spPr>
          <a:xfrm>
            <a:off x="4068855" y="4054288"/>
            <a:ext cx="405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DALHOUSIE UNIVERSITY</a:t>
            </a:r>
          </a:p>
          <a:p>
            <a:pPr algn="ctr"/>
            <a:r>
              <a:rPr lang="en-IN" sz="2400" dirty="0"/>
              <a:t>HALIFAX</a:t>
            </a:r>
          </a:p>
        </p:txBody>
      </p:sp>
    </p:spTree>
    <p:extLst>
      <p:ext uri="{BB962C8B-B14F-4D97-AF65-F5344CB8AC3E}">
        <p14:creationId xmlns:p14="http://schemas.microsoft.com/office/powerpoint/2010/main" val="151663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89FF-9121-5AD5-F9FE-B568AAB5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14999"/>
          </a:xfrm>
        </p:spPr>
        <p:txBody>
          <a:bodyPr/>
          <a:lstStyle/>
          <a:p>
            <a:r>
              <a:rPr lang="en-IN" dirty="0" err="1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2DA0-E5C4-3593-0497-59F62A81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96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OneStore</a:t>
            </a:r>
            <a:endParaRPr lang="en-IN" dirty="0"/>
          </a:p>
          <a:p>
            <a:r>
              <a:rPr lang="en-US" dirty="0"/>
              <a:t>It is a cloud-based application, allowing users to securely store their files. The application provides a seamless and secure way for users to manage their files using a combination of AWS services.</a:t>
            </a:r>
          </a:p>
          <a:p>
            <a:r>
              <a:rPr lang="en-US" b="1" dirty="0"/>
              <a:t>Features:</a:t>
            </a:r>
          </a:p>
          <a:p>
            <a:pPr lvl="1"/>
            <a:r>
              <a:rPr lang="en-IN" dirty="0"/>
              <a:t>Create account using just their email address.</a:t>
            </a:r>
          </a:p>
          <a:p>
            <a:pPr lvl="1"/>
            <a:r>
              <a:rPr lang="en-IN" dirty="0"/>
              <a:t>Upload Photos to cloud with just one click.</a:t>
            </a:r>
          </a:p>
          <a:p>
            <a:pPr lvl="1"/>
            <a:r>
              <a:rPr lang="en-IN" dirty="0"/>
              <a:t>View all the photo files under “</a:t>
            </a:r>
            <a:r>
              <a:rPr lang="en-IN" dirty="0" err="1"/>
              <a:t>MyFiles</a:t>
            </a:r>
            <a:r>
              <a:rPr lang="en-IN" dirty="0"/>
              <a:t>”</a:t>
            </a:r>
          </a:p>
          <a:p>
            <a:pPr lvl="1"/>
            <a:r>
              <a:rPr lang="en-IN" dirty="0"/>
              <a:t>Delete a item if no longer needed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29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0166-07CE-64A7-3B22-8DB03D84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DB4FB-21F8-0761-CD51-458E60153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82" y="1705836"/>
            <a:ext cx="8754035" cy="4802540"/>
          </a:xfrm>
        </p:spPr>
      </p:pic>
    </p:spTree>
    <p:extLst>
      <p:ext uri="{BB962C8B-B14F-4D97-AF65-F5344CB8AC3E}">
        <p14:creationId xmlns:p14="http://schemas.microsoft.com/office/powerpoint/2010/main" val="379520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F416-6747-A235-6163-D7EF1AD9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14" y="2379765"/>
            <a:ext cx="9603275" cy="1049235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88068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93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Adv.  Topic in cloud computing</vt:lpstr>
      <vt:lpstr>oVERVIEW</vt:lpstr>
      <vt:lpstr>Architecture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Luv Prakashkumar Patel</dc:creator>
  <cp:lastModifiedBy>Luv Prakashkumar Patel</cp:lastModifiedBy>
  <cp:revision>1</cp:revision>
  <dcterms:created xsi:type="dcterms:W3CDTF">2024-08-14T01:48:16Z</dcterms:created>
  <dcterms:modified xsi:type="dcterms:W3CDTF">2024-08-14T03:57:34Z</dcterms:modified>
</cp:coreProperties>
</file>