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  <p:sldMasterId id="2147483668" r:id="rId4"/>
    <p:sldMasterId id="2147483672" r:id="rId5"/>
    <p:sldMasterId id="2147483676" r:id="rId6"/>
    <p:sldMasterId id="2147483680" r:id="rId7"/>
    <p:sldMasterId id="2147483684" r:id="rId8"/>
    <p:sldMasterId id="2147483688" r:id="rId9"/>
    <p:sldMasterId id="2147483692" r:id="rId10"/>
  </p:sldMasterIdLst>
  <p:notesMasterIdLst>
    <p:notesMasterId r:id="rId24"/>
  </p:notesMasterIdLst>
  <p:sldIdLst>
    <p:sldId id="410" r:id="rId11"/>
    <p:sldId id="411" r:id="rId12"/>
    <p:sldId id="413" r:id="rId13"/>
    <p:sldId id="415" r:id="rId14"/>
    <p:sldId id="416" r:id="rId15"/>
    <p:sldId id="363" r:id="rId16"/>
    <p:sldId id="417" r:id="rId17"/>
    <p:sldId id="357" r:id="rId18"/>
    <p:sldId id="383" r:id="rId19"/>
    <p:sldId id="361" r:id="rId20"/>
    <p:sldId id="372" r:id="rId21"/>
    <p:sldId id="365" r:id="rId22"/>
    <p:sldId id="370" r:id="rId23"/>
  </p:sldIdLst>
  <p:sldSz cx="12190413" cy="68595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B5AA"/>
    <a:srgbClr val="8BC892"/>
    <a:srgbClr val="FE978C"/>
    <a:srgbClr val="1574FF"/>
    <a:srgbClr val="EB5145"/>
    <a:srgbClr val="FE6400"/>
    <a:srgbClr val="1983B7"/>
    <a:srgbClr val="202A36"/>
    <a:srgbClr val="673977"/>
    <a:srgbClr val="F0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0" autoAdjust="0"/>
    <p:restoredTop sz="93000" autoAdjust="0"/>
  </p:normalViewPr>
  <p:slideViewPr>
    <p:cSldViewPr snapToGrid="0" showGuides="1">
      <p:cViewPr varScale="1">
        <p:scale>
          <a:sx n="85" d="100"/>
          <a:sy n="85" d="100"/>
        </p:scale>
        <p:origin x="200" y="208"/>
      </p:cViewPr>
      <p:guideLst>
        <p:guide orient="horz" pos="2183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4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1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2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8" y="206382"/>
            <a:ext cx="3050391" cy="5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4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1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2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8" y="206382"/>
            <a:ext cx="3050391" cy="5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4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1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2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8" y="206382"/>
            <a:ext cx="3050391" cy="5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4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1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2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8" y="206382"/>
            <a:ext cx="3050391" cy="5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4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1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2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8" y="206382"/>
            <a:ext cx="3050391" cy="5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4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1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2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8" y="206382"/>
            <a:ext cx="3050391" cy="5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2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4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1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2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8" y="206382"/>
            <a:ext cx="3050391" cy="5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4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1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2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8" y="206382"/>
            <a:ext cx="3050391" cy="5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79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79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2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3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4"/>
            <a:ext cx="2742843" cy="5852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704"/>
            <a:ext cx="8025355" cy="5852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theme" Target="../theme/theme10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theme" Target="../theme/theme3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theme" Target="../theme/theme4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theme" Target="../theme/theme5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4" Type="http://schemas.openxmlformats.org/officeDocument/2006/relationships/theme" Target="../theme/theme6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4" Type="http://schemas.openxmlformats.org/officeDocument/2006/relationships/theme" Target="../theme/theme7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4" Type="http://schemas.openxmlformats.org/officeDocument/2006/relationships/theme" Target="../theme/theme8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4" Type="http://schemas.openxmlformats.org/officeDocument/2006/relationships/theme" Target="../theme/theme9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7825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7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34005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19"/>
            <a:ext cx="479938" cy="3048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7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34005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19"/>
            <a:ext cx="479938" cy="3048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7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34005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19"/>
            <a:ext cx="479938" cy="3048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7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34005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19"/>
            <a:ext cx="479938" cy="3048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7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34005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19"/>
            <a:ext cx="479938" cy="3048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7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34005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19"/>
            <a:ext cx="479938" cy="3048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7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34005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19"/>
            <a:ext cx="479938" cy="3048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7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34005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19"/>
            <a:ext cx="479938" cy="3048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 102"/>
          <p:cNvSpPr/>
          <p:nvPr/>
        </p:nvSpPr>
        <p:spPr>
          <a:xfrm>
            <a:off x="5690235" y="3630930"/>
            <a:ext cx="5659755" cy="7759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Source Han Sans ExtraLight" panose="020B0200000000000000" pitchFamily="34" charset="-122"/>
                <a:ea typeface="Source Han Sans ExtraLight" panose="020B0200000000000000" pitchFamily="34" charset="-122"/>
                <a:cs typeface="Arial" panose="020B0604020202020204" pitchFamily="34" charset="0"/>
              </a:rPr>
              <a:t>--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Source Han Sans ExtraLight" panose="020B0200000000000000" pitchFamily="34" charset="-122"/>
                <a:ea typeface="Source Han Sans ExtraLight" panose="020B0200000000000000" pitchFamily="34" charset="-122"/>
                <a:cs typeface="Arial" panose="020B0604020202020204" pitchFamily="34" charset="0"/>
              </a:rPr>
              <a:t>心理对照和团队效能最小全局认知在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Source Han Sans ExtraLight" panose="020B0200000000000000" pitchFamily="34" charset="-122"/>
                <a:ea typeface="Source Han Sans ExtraLight" panose="020B0200000000000000" pitchFamily="34" charset="-122"/>
                <a:cs typeface="Arial" panose="020B0604020202020204" pitchFamily="34" charset="0"/>
              </a:rPr>
              <a:t>IA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Source Han Sans ExtraLight" panose="020B0200000000000000" pitchFamily="34" charset="-122"/>
                <a:ea typeface="Source Han Sans ExtraLight" panose="020B0200000000000000" pitchFamily="34" charset="-122"/>
                <a:cs typeface="Arial" panose="020B0604020202020204" pitchFamily="34" charset="0"/>
              </a:rPr>
              <a:t>大作业的应用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Source Han Sans ExtraLight" panose="020B0200000000000000" pitchFamily="34" charset="-122"/>
              <a:ea typeface="Source Han Sans ExtraLight" panose="020B0200000000000000" pitchFamily="34" charset="-122"/>
              <a:cs typeface="Arial" panose="020B0604020202020204" pitchFamily="34" charset="0"/>
            </a:endParaRPr>
          </a:p>
          <a:p>
            <a:pPr algn="just"/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Source Han Sans ExtraLight" panose="020B0200000000000000" pitchFamily="34" charset="-122"/>
              <a:ea typeface="Source Han Sans ExtraLight" panose="020B02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04" name="TextBox 42"/>
          <p:cNvSpPr txBox="1"/>
          <p:nvPr/>
        </p:nvSpPr>
        <p:spPr>
          <a:xfrm>
            <a:off x="5666105" y="1477645"/>
            <a:ext cx="621284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spc="300" dirty="0" smtClean="0">
                <a:solidFill>
                  <a:schemeClr val="accent5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团队如何快速完成结业</a:t>
            </a:r>
            <a:r>
              <a:rPr lang="en-US" altLang="zh-CN" sz="6600" b="1" spc="300" dirty="0" smtClean="0">
                <a:solidFill>
                  <a:schemeClr val="accent5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90276" y="4406712"/>
            <a:ext cx="4448724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北京大区：段义波、升升</a:t>
            </a:r>
            <a:endParaRPr lang="en-US" altLang="zh-CN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长三角大区：明迅</a:t>
            </a:r>
            <a:endParaRPr lang="en-US" altLang="zh-CN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第九大区：张弘</a:t>
            </a:r>
            <a:endParaRPr lang="en-US" altLang="zh-CN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感谢：掬元教练和舟舟</a:t>
            </a: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TextBox 42"/>
          <p:cNvSpPr txBox="1"/>
          <p:nvPr/>
        </p:nvSpPr>
        <p:spPr>
          <a:xfrm>
            <a:off x="5708973" y="1079154"/>
            <a:ext cx="3373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IA003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结业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99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74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74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58" grpId="0"/>
      <p:bldP spid="19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3"/>
          <p:cNvSpPr/>
          <p:nvPr/>
        </p:nvSpPr>
        <p:spPr bwMode="auto">
          <a:xfrm rot="16377237">
            <a:off x="5502506" y="985759"/>
            <a:ext cx="1007498" cy="1005466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7" name="任意多边形 83"/>
          <p:cNvSpPr/>
          <p:nvPr/>
        </p:nvSpPr>
        <p:spPr bwMode="auto">
          <a:xfrm rot="16377237">
            <a:off x="6445090" y="2659707"/>
            <a:ext cx="1004844" cy="100282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8" name="任意多边形 83"/>
          <p:cNvSpPr/>
          <p:nvPr/>
        </p:nvSpPr>
        <p:spPr bwMode="auto">
          <a:xfrm rot="16377237">
            <a:off x="4232652" y="1594334"/>
            <a:ext cx="1164522" cy="1162172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9" name="任意多边形 83"/>
          <p:cNvSpPr/>
          <p:nvPr/>
        </p:nvSpPr>
        <p:spPr bwMode="auto">
          <a:xfrm rot="16377237">
            <a:off x="5324067" y="1662388"/>
            <a:ext cx="1635976" cy="1632676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0" name="任意多边形 83"/>
          <p:cNvSpPr/>
          <p:nvPr/>
        </p:nvSpPr>
        <p:spPr bwMode="auto">
          <a:xfrm rot="5222763" flipH="1">
            <a:off x="7104582" y="1037585"/>
            <a:ext cx="242276" cy="241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1" name="任意多边形 83"/>
          <p:cNvSpPr/>
          <p:nvPr/>
        </p:nvSpPr>
        <p:spPr bwMode="auto">
          <a:xfrm rot="16377237">
            <a:off x="7359596" y="1476881"/>
            <a:ext cx="286326" cy="28575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2" name="任意多边形 83"/>
          <p:cNvSpPr/>
          <p:nvPr/>
        </p:nvSpPr>
        <p:spPr bwMode="auto">
          <a:xfrm rot="16377237">
            <a:off x="4819134" y="2881157"/>
            <a:ext cx="1004844" cy="100282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3" name="任意多边形 83"/>
          <p:cNvSpPr/>
          <p:nvPr/>
        </p:nvSpPr>
        <p:spPr bwMode="auto">
          <a:xfrm rot="5222763" flipH="1">
            <a:off x="4601899" y="3789267"/>
            <a:ext cx="242276" cy="241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4" name="任意多边形 83"/>
          <p:cNvSpPr/>
          <p:nvPr/>
        </p:nvSpPr>
        <p:spPr bwMode="auto">
          <a:xfrm rot="16377237">
            <a:off x="4061429" y="3317445"/>
            <a:ext cx="286326" cy="28575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23035" y="1838581"/>
            <a:ext cx="3641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7200" b="1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69"/>
          <p:cNvSpPr>
            <a:spLocks noChangeArrowheads="1"/>
          </p:cNvSpPr>
          <p:nvPr/>
        </p:nvSpPr>
        <p:spPr bwMode="auto">
          <a:xfrm>
            <a:off x="3520536" y="4267555"/>
            <a:ext cx="51370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</a:t>
            </a:r>
            <a:endParaRPr lang="en-US" altLang="zh-CN" sz="4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矩形 70"/>
          <p:cNvSpPr>
            <a:spLocks noChangeArrowheads="1"/>
          </p:cNvSpPr>
          <p:nvPr/>
        </p:nvSpPr>
        <p:spPr bwMode="auto">
          <a:xfrm>
            <a:off x="1303862" y="5163502"/>
            <a:ext cx="95704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Growth mindset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正面证据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2355933" y="4840452"/>
            <a:ext cx="1456264" cy="1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19033" y="4840452"/>
            <a:ext cx="1379619" cy="1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5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3"/>
          <p:cNvSpPr/>
          <p:nvPr/>
        </p:nvSpPr>
        <p:spPr bwMode="auto">
          <a:xfrm rot="16377237">
            <a:off x="5502506" y="985759"/>
            <a:ext cx="1007498" cy="1005466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7" name="任意多边形 83"/>
          <p:cNvSpPr/>
          <p:nvPr/>
        </p:nvSpPr>
        <p:spPr bwMode="auto">
          <a:xfrm rot="16377237">
            <a:off x="6445090" y="2659707"/>
            <a:ext cx="1004844" cy="100282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8" name="任意多边形 83"/>
          <p:cNvSpPr/>
          <p:nvPr/>
        </p:nvSpPr>
        <p:spPr bwMode="auto">
          <a:xfrm rot="16377237">
            <a:off x="4232652" y="1594334"/>
            <a:ext cx="1164522" cy="1162172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9" name="任意多边形 83"/>
          <p:cNvSpPr/>
          <p:nvPr/>
        </p:nvSpPr>
        <p:spPr bwMode="auto">
          <a:xfrm rot="16377237">
            <a:off x="5324067" y="1662388"/>
            <a:ext cx="1635976" cy="1632676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0" name="任意多边形 83"/>
          <p:cNvSpPr/>
          <p:nvPr/>
        </p:nvSpPr>
        <p:spPr bwMode="auto">
          <a:xfrm rot="5222763" flipH="1">
            <a:off x="7104582" y="1037585"/>
            <a:ext cx="242276" cy="241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1" name="任意多边形 83"/>
          <p:cNvSpPr/>
          <p:nvPr/>
        </p:nvSpPr>
        <p:spPr bwMode="auto">
          <a:xfrm rot="16377237">
            <a:off x="7359596" y="1476881"/>
            <a:ext cx="286326" cy="28575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2" name="任意多边形 83"/>
          <p:cNvSpPr/>
          <p:nvPr/>
        </p:nvSpPr>
        <p:spPr bwMode="auto">
          <a:xfrm rot="16377237">
            <a:off x="4819134" y="2881157"/>
            <a:ext cx="1004844" cy="100282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3" name="任意多边形 83"/>
          <p:cNvSpPr/>
          <p:nvPr/>
        </p:nvSpPr>
        <p:spPr bwMode="auto">
          <a:xfrm rot="5222763" flipH="1">
            <a:off x="4601899" y="3789267"/>
            <a:ext cx="242276" cy="241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4" name="任意多边形 83"/>
          <p:cNvSpPr/>
          <p:nvPr/>
        </p:nvSpPr>
        <p:spPr bwMode="auto">
          <a:xfrm rot="16377237">
            <a:off x="4061429" y="3317445"/>
            <a:ext cx="286326" cy="28575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23035" y="1838581"/>
            <a:ext cx="3641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7200" b="1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69"/>
          <p:cNvSpPr>
            <a:spLocks noChangeArrowheads="1"/>
          </p:cNvSpPr>
          <p:nvPr/>
        </p:nvSpPr>
        <p:spPr bwMode="auto">
          <a:xfrm>
            <a:off x="3520536" y="4267555"/>
            <a:ext cx="51370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</a:t>
            </a:r>
            <a:endParaRPr lang="en-US" altLang="zh-CN" sz="4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矩形 70"/>
          <p:cNvSpPr>
            <a:spLocks noChangeArrowheads="1"/>
          </p:cNvSpPr>
          <p:nvPr/>
        </p:nvSpPr>
        <p:spPr bwMode="auto">
          <a:xfrm>
            <a:off x="1303862" y="5163502"/>
            <a:ext cx="95704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Growth mindset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的反驳与元分析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2355933" y="4840452"/>
            <a:ext cx="1456264" cy="1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19033" y="4840452"/>
            <a:ext cx="1379619" cy="1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5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3"/>
          <p:cNvSpPr/>
          <p:nvPr/>
        </p:nvSpPr>
        <p:spPr bwMode="auto">
          <a:xfrm rot="16377237">
            <a:off x="5502506" y="985759"/>
            <a:ext cx="1007498" cy="1005466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7" name="任意多边形 83"/>
          <p:cNvSpPr/>
          <p:nvPr/>
        </p:nvSpPr>
        <p:spPr bwMode="auto">
          <a:xfrm rot="16377237">
            <a:off x="6445090" y="2659707"/>
            <a:ext cx="1004844" cy="100282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8" name="任意多边形 83"/>
          <p:cNvSpPr/>
          <p:nvPr/>
        </p:nvSpPr>
        <p:spPr bwMode="auto">
          <a:xfrm rot="16377237">
            <a:off x="4232652" y="1594334"/>
            <a:ext cx="1164522" cy="1162172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9" name="任意多边形 83"/>
          <p:cNvSpPr/>
          <p:nvPr/>
        </p:nvSpPr>
        <p:spPr bwMode="auto">
          <a:xfrm rot="16377237">
            <a:off x="5324067" y="1662388"/>
            <a:ext cx="1635976" cy="1632676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0" name="任意多边形 83"/>
          <p:cNvSpPr/>
          <p:nvPr/>
        </p:nvSpPr>
        <p:spPr bwMode="auto">
          <a:xfrm rot="5222763" flipH="1">
            <a:off x="7104582" y="1037585"/>
            <a:ext cx="242276" cy="241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1" name="任意多边形 83"/>
          <p:cNvSpPr/>
          <p:nvPr/>
        </p:nvSpPr>
        <p:spPr bwMode="auto">
          <a:xfrm rot="16377237">
            <a:off x="7359596" y="1476881"/>
            <a:ext cx="286326" cy="28575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2" name="任意多边形 83"/>
          <p:cNvSpPr/>
          <p:nvPr/>
        </p:nvSpPr>
        <p:spPr bwMode="auto">
          <a:xfrm rot="16377237">
            <a:off x="4819134" y="2881157"/>
            <a:ext cx="1004844" cy="100282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3" name="任意多边形 83"/>
          <p:cNvSpPr/>
          <p:nvPr/>
        </p:nvSpPr>
        <p:spPr bwMode="auto">
          <a:xfrm rot="5222763" flipH="1">
            <a:off x="4601899" y="3789267"/>
            <a:ext cx="242276" cy="241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4" name="任意多边形 83"/>
          <p:cNvSpPr/>
          <p:nvPr/>
        </p:nvSpPr>
        <p:spPr bwMode="auto">
          <a:xfrm rot="16377237">
            <a:off x="4061429" y="3317445"/>
            <a:ext cx="286326" cy="28575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23035" y="1838581"/>
            <a:ext cx="3641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7200" b="1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69"/>
          <p:cNvSpPr>
            <a:spLocks noChangeArrowheads="1"/>
          </p:cNvSpPr>
          <p:nvPr/>
        </p:nvSpPr>
        <p:spPr bwMode="auto">
          <a:xfrm>
            <a:off x="3520536" y="4267555"/>
            <a:ext cx="51370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空</a:t>
            </a:r>
            <a:endParaRPr lang="en-US" altLang="zh-CN" sz="4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矩形 70"/>
          <p:cNvSpPr>
            <a:spLocks noChangeArrowheads="1"/>
          </p:cNvSpPr>
          <p:nvPr/>
        </p:nvSpPr>
        <p:spPr bwMode="auto">
          <a:xfrm>
            <a:off x="1303862" y="5163502"/>
            <a:ext cx="95704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从真实世界的成长来反观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2355933" y="4840452"/>
            <a:ext cx="1456264" cy="1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19033" y="4840452"/>
            <a:ext cx="1379619" cy="1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5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83"/>
          <p:cNvSpPr/>
          <p:nvPr/>
        </p:nvSpPr>
        <p:spPr bwMode="auto">
          <a:xfrm rot="16377237">
            <a:off x="5502506" y="985759"/>
            <a:ext cx="1007498" cy="1005466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7" name="任意多边形 83"/>
          <p:cNvSpPr/>
          <p:nvPr/>
        </p:nvSpPr>
        <p:spPr bwMode="auto">
          <a:xfrm rot="16377237">
            <a:off x="6445090" y="2659707"/>
            <a:ext cx="1004844" cy="100282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8" name="任意多边形 83"/>
          <p:cNvSpPr/>
          <p:nvPr/>
        </p:nvSpPr>
        <p:spPr bwMode="auto">
          <a:xfrm rot="16377237">
            <a:off x="4232652" y="1594334"/>
            <a:ext cx="1164522" cy="1162172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29" name="任意多边形 83"/>
          <p:cNvSpPr/>
          <p:nvPr/>
        </p:nvSpPr>
        <p:spPr bwMode="auto">
          <a:xfrm rot="16377237">
            <a:off x="5324067" y="1662388"/>
            <a:ext cx="1635976" cy="1632676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0" name="任意多边形 83"/>
          <p:cNvSpPr/>
          <p:nvPr/>
        </p:nvSpPr>
        <p:spPr bwMode="auto">
          <a:xfrm rot="5222763" flipH="1">
            <a:off x="7104582" y="1037585"/>
            <a:ext cx="242276" cy="241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1" name="任意多边形 83"/>
          <p:cNvSpPr/>
          <p:nvPr/>
        </p:nvSpPr>
        <p:spPr bwMode="auto">
          <a:xfrm rot="16377237">
            <a:off x="7359596" y="1476881"/>
            <a:ext cx="286326" cy="28575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2" name="任意多边形 83"/>
          <p:cNvSpPr/>
          <p:nvPr/>
        </p:nvSpPr>
        <p:spPr bwMode="auto">
          <a:xfrm rot="16377237">
            <a:off x="4819134" y="2881157"/>
            <a:ext cx="1004844" cy="100282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3" name="任意多边形 83"/>
          <p:cNvSpPr/>
          <p:nvPr/>
        </p:nvSpPr>
        <p:spPr bwMode="auto">
          <a:xfrm rot="5222763" flipH="1">
            <a:off x="4601899" y="3789267"/>
            <a:ext cx="242276" cy="241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4" name="任意多边形 83"/>
          <p:cNvSpPr/>
          <p:nvPr/>
        </p:nvSpPr>
        <p:spPr bwMode="auto">
          <a:xfrm rot="16377237">
            <a:off x="4061429" y="3317445"/>
            <a:ext cx="286326" cy="28575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23035" y="1838581"/>
            <a:ext cx="3641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7200" b="1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69"/>
          <p:cNvSpPr>
            <a:spLocks noChangeArrowheads="1"/>
          </p:cNvSpPr>
          <p:nvPr/>
        </p:nvSpPr>
        <p:spPr bwMode="auto">
          <a:xfrm>
            <a:off x="3520536" y="4267555"/>
            <a:ext cx="51370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</a:t>
            </a:r>
            <a:endParaRPr lang="en-US" altLang="zh-CN" sz="4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矩形 70"/>
          <p:cNvSpPr>
            <a:spLocks noChangeArrowheads="1"/>
          </p:cNvSpPr>
          <p:nvPr/>
        </p:nvSpPr>
        <p:spPr bwMode="auto">
          <a:xfrm>
            <a:off x="1303862" y="5163502"/>
            <a:ext cx="95704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成长型思维小组的成长型思维是什么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2355933" y="4840452"/>
            <a:ext cx="1456264" cy="1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19033" y="4840452"/>
            <a:ext cx="1379619" cy="1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5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70"/>
          <p:cNvSpPr>
            <a:spLocks noChangeArrowheads="1"/>
          </p:cNvSpPr>
          <p:nvPr/>
        </p:nvSpPr>
        <p:spPr bwMode="auto">
          <a:xfrm>
            <a:off x="1390650" y="4131310"/>
            <a:ext cx="202755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关注群体</a:t>
            </a:r>
          </a:p>
        </p:txBody>
      </p:sp>
      <p:sp>
        <p:nvSpPr>
          <p:cNvPr id="2" name="流程图: 可选过程 1"/>
          <p:cNvSpPr/>
          <p:nvPr/>
        </p:nvSpPr>
        <p:spPr>
          <a:xfrm>
            <a:off x="1656715" y="1668145"/>
            <a:ext cx="2392045" cy="155321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2592070" y="1445895"/>
            <a:ext cx="9525" cy="2151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1309370" y="2517140"/>
            <a:ext cx="309689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54965" y="2700655"/>
            <a:ext cx="1224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未完成结业作业</a:t>
            </a:r>
          </a:p>
          <a:p>
            <a:r>
              <a:rPr lang="zh-CN" altLang="en-US" sz="1000" dirty="0"/>
              <a:t>的同学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8140" y="2113280"/>
            <a:ext cx="1224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完成结业作业</a:t>
            </a:r>
          </a:p>
          <a:p>
            <a:r>
              <a:rPr lang="zh-CN" altLang="en-US" sz="1000" dirty="0"/>
              <a:t>的同学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43710" y="1198245"/>
            <a:ext cx="848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单独学习</a:t>
            </a:r>
          </a:p>
          <a:p>
            <a:r>
              <a:rPr lang="zh-CN" altLang="en-US" sz="1000"/>
              <a:t>的同学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19705" y="1198245"/>
            <a:ext cx="848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团队学习</a:t>
            </a:r>
          </a:p>
          <a:p>
            <a:r>
              <a:rPr lang="zh-CN" altLang="en-US" sz="1000"/>
              <a:t>的同学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630805" y="1668145"/>
            <a:ext cx="1369695" cy="84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20340" y="1893570"/>
            <a:ext cx="11728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本文关注的群体</a:t>
            </a:r>
          </a:p>
        </p:txBody>
      </p:sp>
      <p:sp>
        <p:nvSpPr>
          <p:cNvPr id="11" name="矩形 70"/>
          <p:cNvSpPr>
            <a:spLocks noChangeArrowheads="1"/>
          </p:cNvSpPr>
          <p:nvPr/>
        </p:nvSpPr>
        <p:spPr bwMode="auto">
          <a:xfrm>
            <a:off x="355172" y="341312"/>
            <a:ext cx="9570424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范围界定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594350" y="1597025"/>
            <a:ext cx="1369695" cy="848995"/>
          </a:xfrm>
          <a:prstGeom prst="roundRect">
            <a:avLst/>
          </a:prstGeom>
          <a:solidFill>
            <a:srgbClr val="8BC8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692775" y="1874520"/>
            <a:ext cx="11728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/>
              <a:t>行动科学</a:t>
            </a:r>
          </a:p>
        </p:txBody>
      </p:sp>
      <p:sp>
        <p:nvSpPr>
          <p:cNvPr id="15" name="六边形 14"/>
          <p:cNvSpPr/>
          <p:nvPr/>
        </p:nvSpPr>
        <p:spPr>
          <a:xfrm>
            <a:off x="6670675" y="1590675"/>
            <a:ext cx="1129030" cy="868045"/>
          </a:xfrm>
          <a:prstGeom prst="hexagon">
            <a:avLst/>
          </a:prstGeom>
          <a:solidFill>
            <a:srgbClr val="9DB5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626860" y="1868170"/>
            <a:ext cx="11728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/>
              <a:t>团队效能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165215" y="2976245"/>
            <a:ext cx="11728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/>
              <a:t>心理学</a:t>
            </a:r>
          </a:p>
        </p:txBody>
      </p:sp>
      <p:sp>
        <p:nvSpPr>
          <p:cNvPr id="23" name="正五边形 22"/>
          <p:cNvSpPr/>
          <p:nvPr/>
        </p:nvSpPr>
        <p:spPr>
          <a:xfrm>
            <a:off x="6375400" y="1893570"/>
            <a:ext cx="752475" cy="636905"/>
          </a:xfrm>
          <a:prstGeom prst="pentago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165215" y="2113280"/>
            <a:ext cx="11728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/>
              <a:t>心理对照</a:t>
            </a:r>
          </a:p>
        </p:txBody>
      </p:sp>
      <p:sp>
        <p:nvSpPr>
          <p:cNvPr id="25" name="矩形 70"/>
          <p:cNvSpPr>
            <a:spLocks noChangeArrowheads="1"/>
          </p:cNvSpPr>
          <p:nvPr/>
        </p:nvSpPr>
        <p:spPr bwMode="auto">
          <a:xfrm>
            <a:off x="6604000" y="4131310"/>
            <a:ext cx="202755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涉及领域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1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397625"/>
            <a:ext cx="2844165" cy="365125"/>
          </a:xfr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228" name="Rectangle 2"/>
          <p:cNvSpPr>
            <a:spLocks noGrp="1"/>
          </p:cNvSpPr>
          <p:nvPr/>
        </p:nvSpPr>
        <p:spPr>
          <a:xfrm>
            <a:off x="460058" y="188278"/>
            <a:ext cx="8559800" cy="660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/>
          <a:lstStyle>
            <a:lvl1pPr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  <a:lvl2pPr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结业</a:t>
            </a:r>
            <a:r>
              <a:rPr lang="en-US" altLang="zh-CN" dirty="0"/>
              <a:t>BP</a:t>
            </a:r>
            <a:r>
              <a:rPr lang="zh-CN" altLang="en-US" dirty="0"/>
              <a:t>各个阶段、主要障碍、相应的理论分析</a:t>
            </a:r>
            <a:endParaRPr lang="en-US" altLang="zh-CN" dirty="0"/>
          </a:p>
        </p:txBody>
      </p:sp>
      <p:grpSp>
        <p:nvGrpSpPr>
          <p:cNvPr id="52229" name="Group 3"/>
          <p:cNvGrpSpPr/>
          <p:nvPr/>
        </p:nvGrpSpPr>
        <p:grpSpPr>
          <a:xfrm>
            <a:off x="688975" y="1900238"/>
            <a:ext cx="8531225" cy="4357687"/>
            <a:chOff x="434" y="1197"/>
            <a:chExt cx="5374" cy="2745"/>
          </a:xfrm>
        </p:grpSpPr>
        <p:sp>
          <p:nvSpPr>
            <p:cNvPr id="52230" name="Line 4"/>
            <p:cNvSpPr/>
            <p:nvPr/>
          </p:nvSpPr>
          <p:spPr>
            <a:xfrm>
              <a:off x="849" y="1717"/>
              <a:ext cx="454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1" name="Line 5"/>
            <p:cNvSpPr/>
            <p:nvPr/>
          </p:nvSpPr>
          <p:spPr>
            <a:xfrm rot="-10800000" flipV="1">
              <a:off x="3120" y="1422"/>
              <a:ext cx="0" cy="29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2" name="Rectangle 6"/>
            <p:cNvSpPr/>
            <p:nvPr/>
          </p:nvSpPr>
          <p:spPr>
            <a:xfrm rot="10800000">
              <a:off x="2682" y="1197"/>
              <a:ext cx="875" cy="225"/>
            </a:xfrm>
            <a:prstGeom prst="rect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2235" name="Rectangle 9"/>
            <p:cNvSpPr/>
            <p:nvPr/>
          </p:nvSpPr>
          <p:spPr>
            <a:xfrm>
              <a:off x="434" y="1780"/>
              <a:ext cx="831" cy="225"/>
            </a:xfrm>
            <a:prstGeom prst="rect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2236" name="Line 10"/>
            <p:cNvSpPr/>
            <p:nvPr/>
          </p:nvSpPr>
          <p:spPr>
            <a:xfrm flipV="1">
              <a:off x="849" y="1717"/>
              <a:ext cx="0" cy="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7" name="Line 11"/>
            <p:cNvSpPr/>
            <p:nvPr/>
          </p:nvSpPr>
          <p:spPr>
            <a:xfrm>
              <a:off x="434" y="2002"/>
              <a:ext cx="0" cy="182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8" name="Line 12"/>
            <p:cNvSpPr/>
            <p:nvPr/>
          </p:nvSpPr>
          <p:spPr>
            <a:xfrm>
              <a:off x="434" y="1939"/>
              <a:ext cx="83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9" name="Line 13"/>
            <p:cNvSpPr/>
            <p:nvPr/>
          </p:nvSpPr>
          <p:spPr>
            <a:xfrm>
              <a:off x="1146" y="1939"/>
              <a:ext cx="0" cy="6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40" name="Line 14"/>
            <p:cNvSpPr/>
            <p:nvPr/>
          </p:nvSpPr>
          <p:spPr>
            <a:xfrm>
              <a:off x="1033" y="1939"/>
              <a:ext cx="0" cy="6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41" name="Text10"/>
            <p:cNvSpPr/>
            <p:nvPr/>
          </p:nvSpPr>
          <p:spPr>
            <a:xfrm>
              <a:off x="458" y="1796"/>
              <a:ext cx="788" cy="80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90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242" name="Text10"/>
            <p:cNvSpPr/>
            <p:nvPr/>
          </p:nvSpPr>
          <p:spPr>
            <a:xfrm>
              <a:off x="458" y="1943"/>
              <a:ext cx="572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243" name="Text10"/>
            <p:cNvSpPr/>
            <p:nvPr/>
          </p:nvSpPr>
          <p:spPr>
            <a:xfrm>
              <a:off x="1019" y="1943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244" name="Text10"/>
            <p:cNvSpPr/>
            <p:nvPr/>
          </p:nvSpPr>
          <p:spPr>
            <a:xfrm>
              <a:off x="1139" y="1943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grpSp>
          <p:nvGrpSpPr>
            <p:cNvPr id="52245" name="Group 19"/>
            <p:cNvGrpSpPr/>
            <p:nvPr/>
          </p:nvGrpSpPr>
          <p:grpSpPr>
            <a:xfrm>
              <a:off x="434" y="2054"/>
              <a:ext cx="831" cy="224"/>
              <a:chOff x="434" y="1869"/>
              <a:chExt cx="551" cy="225"/>
            </a:xfrm>
          </p:grpSpPr>
          <p:sp>
            <p:nvSpPr>
              <p:cNvPr id="52723" name="Rectangle 2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724" name="Line 2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246" name="Line 22"/>
            <p:cNvSpPr/>
            <p:nvPr/>
          </p:nvSpPr>
          <p:spPr>
            <a:xfrm>
              <a:off x="579" y="2197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47" name="Line 23"/>
            <p:cNvSpPr/>
            <p:nvPr/>
          </p:nvSpPr>
          <p:spPr>
            <a:xfrm>
              <a:off x="1146" y="2197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48" name="Line 24"/>
            <p:cNvSpPr/>
            <p:nvPr/>
          </p:nvSpPr>
          <p:spPr>
            <a:xfrm>
              <a:off x="1033" y="2197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49" name="Text10"/>
            <p:cNvSpPr/>
            <p:nvPr/>
          </p:nvSpPr>
          <p:spPr>
            <a:xfrm>
              <a:off x="602" y="2198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250" name="Text10"/>
            <p:cNvSpPr/>
            <p:nvPr/>
          </p:nvSpPr>
          <p:spPr>
            <a:xfrm>
              <a:off x="1019" y="2198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251" name="Text10"/>
            <p:cNvSpPr/>
            <p:nvPr/>
          </p:nvSpPr>
          <p:spPr>
            <a:xfrm>
              <a:off x="1139" y="2198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252" name="Text10"/>
            <p:cNvSpPr/>
            <p:nvPr/>
          </p:nvSpPr>
          <p:spPr>
            <a:xfrm>
              <a:off x="602" y="2061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253" name="Group 29"/>
            <p:cNvGrpSpPr/>
            <p:nvPr/>
          </p:nvGrpSpPr>
          <p:grpSpPr>
            <a:xfrm>
              <a:off x="434" y="2331"/>
              <a:ext cx="831" cy="224"/>
              <a:chOff x="434" y="1869"/>
              <a:chExt cx="551" cy="225"/>
            </a:xfrm>
          </p:grpSpPr>
          <p:sp>
            <p:nvSpPr>
              <p:cNvPr id="52721" name="Rectangle 3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722" name="Line 3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254" name="Line 32"/>
            <p:cNvSpPr/>
            <p:nvPr/>
          </p:nvSpPr>
          <p:spPr>
            <a:xfrm>
              <a:off x="579" y="2474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55" name="Line 33"/>
            <p:cNvSpPr/>
            <p:nvPr/>
          </p:nvSpPr>
          <p:spPr>
            <a:xfrm>
              <a:off x="1146" y="2474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56" name="Line 34"/>
            <p:cNvSpPr/>
            <p:nvPr/>
          </p:nvSpPr>
          <p:spPr>
            <a:xfrm>
              <a:off x="1033" y="2474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57" name="Text10"/>
            <p:cNvSpPr/>
            <p:nvPr/>
          </p:nvSpPr>
          <p:spPr>
            <a:xfrm>
              <a:off x="602" y="2475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258" name="Text10"/>
            <p:cNvSpPr/>
            <p:nvPr/>
          </p:nvSpPr>
          <p:spPr>
            <a:xfrm>
              <a:off x="1019" y="2475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259" name="Text10"/>
            <p:cNvSpPr/>
            <p:nvPr/>
          </p:nvSpPr>
          <p:spPr>
            <a:xfrm>
              <a:off x="1139" y="2475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260" name="Text10"/>
            <p:cNvSpPr/>
            <p:nvPr/>
          </p:nvSpPr>
          <p:spPr>
            <a:xfrm>
              <a:off x="602" y="2338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261" name="Group 39"/>
            <p:cNvGrpSpPr/>
            <p:nvPr/>
          </p:nvGrpSpPr>
          <p:grpSpPr>
            <a:xfrm>
              <a:off x="434" y="2608"/>
              <a:ext cx="831" cy="224"/>
              <a:chOff x="434" y="1869"/>
              <a:chExt cx="551" cy="225"/>
            </a:xfrm>
          </p:grpSpPr>
          <p:sp>
            <p:nvSpPr>
              <p:cNvPr id="52719" name="Rectangle 4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720" name="Line 4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262" name="Line 42"/>
            <p:cNvSpPr/>
            <p:nvPr/>
          </p:nvSpPr>
          <p:spPr>
            <a:xfrm>
              <a:off x="579" y="2751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63" name="Line 43"/>
            <p:cNvSpPr/>
            <p:nvPr/>
          </p:nvSpPr>
          <p:spPr>
            <a:xfrm>
              <a:off x="1146" y="275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64" name="Line 44"/>
            <p:cNvSpPr/>
            <p:nvPr/>
          </p:nvSpPr>
          <p:spPr>
            <a:xfrm>
              <a:off x="1033" y="275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65" name="Text10"/>
            <p:cNvSpPr/>
            <p:nvPr/>
          </p:nvSpPr>
          <p:spPr>
            <a:xfrm>
              <a:off x="602" y="2752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266" name="Text10"/>
            <p:cNvSpPr/>
            <p:nvPr/>
          </p:nvSpPr>
          <p:spPr>
            <a:xfrm>
              <a:off x="1019" y="275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267" name="Text10"/>
            <p:cNvSpPr/>
            <p:nvPr/>
          </p:nvSpPr>
          <p:spPr>
            <a:xfrm>
              <a:off x="1139" y="275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268" name="Text10"/>
            <p:cNvSpPr/>
            <p:nvPr/>
          </p:nvSpPr>
          <p:spPr>
            <a:xfrm>
              <a:off x="602" y="2615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269" name="Group 49"/>
            <p:cNvGrpSpPr/>
            <p:nvPr/>
          </p:nvGrpSpPr>
          <p:grpSpPr>
            <a:xfrm>
              <a:off x="434" y="2886"/>
              <a:ext cx="831" cy="224"/>
              <a:chOff x="434" y="1869"/>
              <a:chExt cx="551" cy="225"/>
            </a:xfrm>
          </p:grpSpPr>
          <p:sp>
            <p:nvSpPr>
              <p:cNvPr id="52717" name="Rectangle 5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718" name="Line 5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270" name="Line 52"/>
            <p:cNvSpPr/>
            <p:nvPr/>
          </p:nvSpPr>
          <p:spPr>
            <a:xfrm>
              <a:off x="579" y="3029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71" name="Line 53"/>
            <p:cNvSpPr/>
            <p:nvPr/>
          </p:nvSpPr>
          <p:spPr>
            <a:xfrm>
              <a:off x="1146" y="3029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72" name="Line 54"/>
            <p:cNvSpPr/>
            <p:nvPr/>
          </p:nvSpPr>
          <p:spPr>
            <a:xfrm>
              <a:off x="1033" y="3029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73" name="Text10"/>
            <p:cNvSpPr/>
            <p:nvPr/>
          </p:nvSpPr>
          <p:spPr>
            <a:xfrm>
              <a:off x="602" y="3030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274" name="Text10"/>
            <p:cNvSpPr/>
            <p:nvPr/>
          </p:nvSpPr>
          <p:spPr>
            <a:xfrm>
              <a:off x="1019" y="3030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275" name="Text10"/>
            <p:cNvSpPr/>
            <p:nvPr/>
          </p:nvSpPr>
          <p:spPr>
            <a:xfrm>
              <a:off x="1139" y="3030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276" name="Text10"/>
            <p:cNvSpPr/>
            <p:nvPr/>
          </p:nvSpPr>
          <p:spPr>
            <a:xfrm>
              <a:off x="602" y="2893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277" name="Group 59"/>
            <p:cNvGrpSpPr/>
            <p:nvPr/>
          </p:nvGrpSpPr>
          <p:grpSpPr>
            <a:xfrm>
              <a:off x="434" y="3163"/>
              <a:ext cx="831" cy="224"/>
              <a:chOff x="434" y="1869"/>
              <a:chExt cx="551" cy="225"/>
            </a:xfrm>
          </p:grpSpPr>
          <p:sp>
            <p:nvSpPr>
              <p:cNvPr id="52715" name="Rectangle 6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716" name="Line 6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278" name="Line 62"/>
            <p:cNvSpPr/>
            <p:nvPr/>
          </p:nvSpPr>
          <p:spPr>
            <a:xfrm>
              <a:off x="579" y="3306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79" name="Line 63"/>
            <p:cNvSpPr/>
            <p:nvPr/>
          </p:nvSpPr>
          <p:spPr>
            <a:xfrm>
              <a:off x="1146" y="3306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80" name="Line 64"/>
            <p:cNvSpPr/>
            <p:nvPr/>
          </p:nvSpPr>
          <p:spPr>
            <a:xfrm>
              <a:off x="1033" y="3306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81" name="Text10"/>
            <p:cNvSpPr/>
            <p:nvPr/>
          </p:nvSpPr>
          <p:spPr>
            <a:xfrm>
              <a:off x="602" y="3307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282" name="Text10"/>
            <p:cNvSpPr/>
            <p:nvPr/>
          </p:nvSpPr>
          <p:spPr>
            <a:xfrm>
              <a:off x="1019" y="3307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283" name="Text10"/>
            <p:cNvSpPr/>
            <p:nvPr/>
          </p:nvSpPr>
          <p:spPr>
            <a:xfrm>
              <a:off x="1139" y="3307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284" name="Text10"/>
            <p:cNvSpPr/>
            <p:nvPr/>
          </p:nvSpPr>
          <p:spPr>
            <a:xfrm>
              <a:off x="602" y="3170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285" name="Group 69"/>
            <p:cNvGrpSpPr/>
            <p:nvPr/>
          </p:nvGrpSpPr>
          <p:grpSpPr>
            <a:xfrm>
              <a:off x="434" y="3440"/>
              <a:ext cx="831" cy="224"/>
              <a:chOff x="434" y="1869"/>
              <a:chExt cx="551" cy="225"/>
            </a:xfrm>
          </p:grpSpPr>
          <p:sp>
            <p:nvSpPr>
              <p:cNvPr id="52713" name="Rectangle 7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714" name="Line 7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286" name="Line 72"/>
            <p:cNvSpPr/>
            <p:nvPr/>
          </p:nvSpPr>
          <p:spPr>
            <a:xfrm>
              <a:off x="579" y="3583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87" name="Line 73"/>
            <p:cNvSpPr/>
            <p:nvPr/>
          </p:nvSpPr>
          <p:spPr>
            <a:xfrm>
              <a:off x="1146" y="3583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88" name="Line 74"/>
            <p:cNvSpPr/>
            <p:nvPr/>
          </p:nvSpPr>
          <p:spPr>
            <a:xfrm>
              <a:off x="1033" y="3583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89" name="Text10"/>
            <p:cNvSpPr/>
            <p:nvPr/>
          </p:nvSpPr>
          <p:spPr>
            <a:xfrm>
              <a:off x="602" y="3584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290" name="Text10"/>
            <p:cNvSpPr/>
            <p:nvPr/>
          </p:nvSpPr>
          <p:spPr>
            <a:xfrm>
              <a:off x="1019" y="3584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291" name="Text10"/>
            <p:cNvSpPr/>
            <p:nvPr/>
          </p:nvSpPr>
          <p:spPr>
            <a:xfrm>
              <a:off x="1139" y="3584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292" name="Text10"/>
            <p:cNvSpPr/>
            <p:nvPr/>
          </p:nvSpPr>
          <p:spPr>
            <a:xfrm>
              <a:off x="602" y="3447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293" name="Group 79"/>
            <p:cNvGrpSpPr/>
            <p:nvPr/>
          </p:nvGrpSpPr>
          <p:grpSpPr>
            <a:xfrm>
              <a:off x="434" y="3718"/>
              <a:ext cx="831" cy="224"/>
              <a:chOff x="434" y="1869"/>
              <a:chExt cx="551" cy="225"/>
            </a:xfrm>
          </p:grpSpPr>
          <p:sp>
            <p:nvSpPr>
              <p:cNvPr id="52711" name="Rectangle 8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712" name="Line 8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294" name="Line 82"/>
            <p:cNvSpPr/>
            <p:nvPr/>
          </p:nvSpPr>
          <p:spPr>
            <a:xfrm>
              <a:off x="579" y="3861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95" name="Line 83"/>
            <p:cNvSpPr/>
            <p:nvPr/>
          </p:nvSpPr>
          <p:spPr>
            <a:xfrm>
              <a:off x="1146" y="386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96" name="Line 84"/>
            <p:cNvSpPr/>
            <p:nvPr/>
          </p:nvSpPr>
          <p:spPr>
            <a:xfrm>
              <a:off x="1033" y="386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97" name="Text10"/>
            <p:cNvSpPr/>
            <p:nvPr/>
          </p:nvSpPr>
          <p:spPr>
            <a:xfrm>
              <a:off x="602" y="3862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298" name="Text10"/>
            <p:cNvSpPr/>
            <p:nvPr/>
          </p:nvSpPr>
          <p:spPr>
            <a:xfrm>
              <a:off x="1019" y="386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299" name="Text10"/>
            <p:cNvSpPr/>
            <p:nvPr/>
          </p:nvSpPr>
          <p:spPr>
            <a:xfrm>
              <a:off x="1139" y="386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00" name="Text10"/>
            <p:cNvSpPr/>
            <p:nvPr/>
          </p:nvSpPr>
          <p:spPr>
            <a:xfrm>
              <a:off x="602" y="3725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52301" name="Rectangle 89"/>
            <p:cNvSpPr/>
            <p:nvPr/>
          </p:nvSpPr>
          <p:spPr>
            <a:xfrm>
              <a:off x="1342" y="1780"/>
              <a:ext cx="831" cy="225"/>
            </a:xfrm>
            <a:prstGeom prst="rect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2302" name="Line 90"/>
            <p:cNvSpPr/>
            <p:nvPr/>
          </p:nvSpPr>
          <p:spPr>
            <a:xfrm flipV="1">
              <a:off x="1757" y="1717"/>
              <a:ext cx="0" cy="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03" name="Line 91"/>
            <p:cNvSpPr/>
            <p:nvPr/>
          </p:nvSpPr>
          <p:spPr>
            <a:xfrm>
              <a:off x="1342" y="2002"/>
              <a:ext cx="0" cy="182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04" name="Line 92"/>
            <p:cNvSpPr/>
            <p:nvPr/>
          </p:nvSpPr>
          <p:spPr>
            <a:xfrm>
              <a:off x="1342" y="1939"/>
              <a:ext cx="83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05" name="Line 93"/>
            <p:cNvSpPr/>
            <p:nvPr/>
          </p:nvSpPr>
          <p:spPr>
            <a:xfrm>
              <a:off x="2054" y="1939"/>
              <a:ext cx="0" cy="6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06" name="Line 94"/>
            <p:cNvSpPr/>
            <p:nvPr/>
          </p:nvSpPr>
          <p:spPr>
            <a:xfrm>
              <a:off x="1941" y="1939"/>
              <a:ext cx="0" cy="6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07" name="Text10"/>
            <p:cNvSpPr/>
            <p:nvPr/>
          </p:nvSpPr>
          <p:spPr>
            <a:xfrm>
              <a:off x="1366" y="1796"/>
              <a:ext cx="788" cy="80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90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08" name="Text10"/>
            <p:cNvSpPr/>
            <p:nvPr/>
          </p:nvSpPr>
          <p:spPr>
            <a:xfrm>
              <a:off x="1366" y="1943"/>
              <a:ext cx="572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09" name="Text10"/>
            <p:cNvSpPr/>
            <p:nvPr/>
          </p:nvSpPr>
          <p:spPr>
            <a:xfrm>
              <a:off x="1927" y="1943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10" name="Text10"/>
            <p:cNvSpPr/>
            <p:nvPr/>
          </p:nvSpPr>
          <p:spPr>
            <a:xfrm>
              <a:off x="2047" y="1943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grpSp>
          <p:nvGrpSpPr>
            <p:cNvPr id="52311" name="Group 99"/>
            <p:cNvGrpSpPr/>
            <p:nvPr/>
          </p:nvGrpSpPr>
          <p:grpSpPr>
            <a:xfrm>
              <a:off x="1342" y="2054"/>
              <a:ext cx="831" cy="224"/>
              <a:chOff x="434" y="1869"/>
              <a:chExt cx="551" cy="225"/>
            </a:xfrm>
          </p:grpSpPr>
          <p:sp>
            <p:nvSpPr>
              <p:cNvPr id="52709" name="Rectangle 10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710" name="Line 10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312" name="Line 102"/>
            <p:cNvSpPr/>
            <p:nvPr/>
          </p:nvSpPr>
          <p:spPr>
            <a:xfrm>
              <a:off x="1487" y="2197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13" name="Line 103"/>
            <p:cNvSpPr/>
            <p:nvPr/>
          </p:nvSpPr>
          <p:spPr>
            <a:xfrm>
              <a:off x="2054" y="2197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14" name="Line 104"/>
            <p:cNvSpPr/>
            <p:nvPr/>
          </p:nvSpPr>
          <p:spPr>
            <a:xfrm>
              <a:off x="1941" y="2197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15" name="Text10"/>
            <p:cNvSpPr/>
            <p:nvPr/>
          </p:nvSpPr>
          <p:spPr>
            <a:xfrm>
              <a:off x="1510" y="2198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16" name="Text10"/>
            <p:cNvSpPr/>
            <p:nvPr/>
          </p:nvSpPr>
          <p:spPr>
            <a:xfrm>
              <a:off x="1927" y="2198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17" name="Text10"/>
            <p:cNvSpPr/>
            <p:nvPr/>
          </p:nvSpPr>
          <p:spPr>
            <a:xfrm>
              <a:off x="2047" y="2198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18" name="Text10"/>
            <p:cNvSpPr/>
            <p:nvPr/>
          </p:nvSpPr>
          <p:spPr>
            <a:xfrm>
              <a:off x="1510" y="2061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319" name="Group 109"/>
            <p:cNvGrpSpPr/>
            <p:nvPr/>
          </p:nvGrpSpPr>
          <p:grpSpPr>
            <a:xfrm>
              <a:off x="1342" y="2331"/>
              <a:ext cx="831" cy="224"/>
              <a:chOff x="434" y="1869"/>
              <a:chExt cx="551" cy="225"/>
            </a:xfrm>
          </p:grpSpPr>
          <p:sp>
            <p:nvSpPr>
              <p:cNvPr id="52707" name="Rectangle 11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708" name="Line 11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320" name="Line 112"/>
            <p:cNvSpPr/>
            <p:nvPr/>
          </p:nvSpPr>
          <p:spPr>
            <a:xfrm>
              <a:off x="1487" y="2474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21" name="Line 113"/>
            <p:cNvSpPr/>
            <p:nvPr/>
          </p:nvSpPr>
          <p:spPr>
            <a:xfrm>
              <a:off x="2054" y="2474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22" name="Line 114"/>
            <p:cNvSpPr/>
            <p:nvPr/>
          </p:nvSpPr>
          <p:spPr>
            <a:xfrm>
              <a:off x="1941" y="2474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23" name="Text10"/>
            <p:cNvSpPr/>
            <p:nvPr/>
          </p:nvSpPr>
          <p:spPr>
            <a:xfrm>
              <a:off x="1510" y="2475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24" name="Text10"/>
            <p:cNvSpPr/>
            <p:nvPr/>
          </p:nvSpPr>
          <p:spPr>
            <a:xfrm>
              <a:off x="1927" y="2475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25" name="Text10"/>
            <p:cNvSpPr/>
            <p:nvPr/>
          </p:nvSpPr>
          <p:spPr>
            <a:xfrm>
              <a:off x="2047" y="2475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26" name="Text10"/>
            <p:cNvSpPr/>
            <p:nvPr/>
          </p:nvSpPr>
          <p:spPr>
            <a:xfrm>
              <a:off x="1510" y="2338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327" name="Group 119"/>
            <p:cNvGrpSpPr/>
            <p:nvPr/>
          </p:nvGrpSpPr>
          <p:grpSpPr>
            <a:xfrm>
              <a:off x="1342" y="2608"/>
              <a:ext cx="831" cy="224"/>
              <a:chOff x="434" y="1869"/>
              <a:chExt cx="551" cy="225"/>
            </a:xfrm>
          </p:grpSpPr>
          <p:sp>
            <p:nvSpPr>
              <p:cNvPr id="52705" name="Rectangle 12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706" name="Line 12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328" name="Line 122"/>
            <p:cNvSpPr/>
            <p:nvPr/>
          </p:nvSpPr>
          <p:spPr>
            <a:xfrm>
              <a:off x="1487" y="2751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29" name="Line 123"/>
            <p:cNvSpPr/>
            <p:nvPr/>
          </p:nvSpPr>
          <p:spPr>
            <a:xfrm>
              <a:off x="2054" y="275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30" name="Line 124"/>
            <p:cNvSpPr/>
            <p:nvPr/>
          </p:nvSpPr>
          <p:spPr>
            <a:xfrm>
              <a:off x="1941" y="275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31" name="Text10"/>
            <p:cNvSpPr/>
            <p:nvPr/>
          </p:nvSpPr>
          <p:spPr>
            <a:xfrm>
              <a:off x="1510" y="2752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32" name="Text10"/>
            <p:cNvSpPr/>
            <p:nvPr/>
          </p:nvSpPr>
          <p:spPr>
            <a:xfrm>
              <a:off x="1927" y="275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33" name="Text10"/>
            <p:cNvSpPr/>
            <p:nvPr/>
          </p:nvSpPr>
          <p:spPr>
            <a:xfrm>
              <a:off x="2047" y="275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34" name="Text10"/>
            <p:cNvSpPr/>
            <p:nvPr/>
          </p:nvSpPr>
          <p:spPr>
            <a:xfrm>
              <a:off x="1510" y="2615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335" name="Group 129"/>
            <p:cNvGrpSpPr/>
            <p:nvPr/>
          </p:nvGrpSpPr>
          <p:grpSpPr>
            <a:xfrm>
              <a:off x="1342" y="2886"/>
              <a:ext cx="831" cy="224"/>
              <a:chOff x="434" y="1869"/>
              <a:chExt cx="551" cy="225"/>
            </a:xfrm>
          </p:grpSpPr>
          <p:sp>
            <p:nvSpPr>
              <p:cNvPr id="52703" name="Rectangle 13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704" name="Line 13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336" name="Line 132"/>
            <p:cNvSpPr/>
            <p:nvPr/>
          </p:nvSpPr>
          <p:spPr>
            <a:xfrm>
              <a:off x="1487" y="3029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37" name="Line 133"/>
            <p:cNvSpPr/>
            <p:nvPr/>
          </p:nvSpPr>
          <p:spPr>
            <a:xfrm>
              <a:off x="2054" y="3029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38" name="Line 134"/>
            <p:cNvSpPr/>
            <p:nvPr/>
          </p:nvSpPr>
          <p:spPr>
            <a:xfrm>
              <a:off x="1941" y="3029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39" name="Text10"/>
            <p:cNvSpPr/>
            <p:nvPr/>
          </p:nvSpPr>
          <p:spPr>
            <a:xfrm>
              <a:off x="1510" y="3030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40" name="Text10"/>
            <p:cNvSpPr/>
            <p:nvPr/>
          </p:nvSpPr>
          <p:spPr>
            <a:xfrm>
              <a:off x="1927" y="3030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41" name="Text10"/>
            <p:cNvSpPr/>
            <p:nvPr/>
          </p:nvSpPr>
          <p:spPr>
            <a:xfrm>
              <a:off x="2047" y="3030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42" name="Text10"/>
            <p:cNvSpPr/>
            <p:nvPr/>
          </p:nvSpPr>
          <p:spPr>
            <a:xfrm>
              <a:off x="1510" y="2893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343" name="Group 139"/>
            <p:cNvGrpSpPr/>
            <p:nvPr/>
          </p:nvGrpSpPr>
          <p:grpSpPr>
            <a:xfrm>
              <a:off x="1342" y="3163"/>
              <a:ext cx="831" cy="224"/>
              <a:chOff x="434" y="1869"/>
              <a:chExt cx="551" cy="225"/>
            </a:xfrm>
          </p:grpSpPr>
          <p:sp>
            <p:nvSpPr>
              <p:cNvPr id="52701" name="Rectangle 14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702" name="Line 14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344" name="Line 142"/>
            <p:cNvSpPr/>
            <p:nvPr/>
          </p:nvSpPr>
          <p:spPr>
            <a:xfrm>
              <a:off x="1487" y="3306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45" name="Line 143"/>
            <p:cNvSpPr/>
            <p:nvPr/>
          </p:nvSpPr>
          <p:spPr>
            <a:xfrm>
              <a:off x="2054" y="3306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46" name="Line 144"/>
            <p:cNvSpPr/>
            <p:nvPr/>
          </p:nvSpPr>
          <p:spPr>
            <a:xfrm>
              <a:off x="1941" y="3306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47" name="Text10"/>
            <p:cNvSpPr/>
            <p:nvPr/>
          </p:nvSpPr>
          <p:spPr>
            <a:xfrm>
              <a:off x="1510" y="3307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48" name="Text10"/>
            <p:cNvSpPr/>
            <p:nvPr/>
          </p:nvSpPr>
          <p:spPr>
            <a:xfrm>
              <a:off x="1927" y="3307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49" name="Text10"/>
            <p:cNvSpPr/>
            <p:nvPr/>
          </p:nvSpPr>
          <p:spPr>
            <a:xfrm>
              <a:off x="2047" y="3307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50" name="Text10"/>
            <p:cNvSpPr/>
            <p:nvPr/>
          </p:nvSpPr>
          <p:spPr>
            <a:xfrm>
              <a:off x="1510" y="3170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351" name="Group 149"/>
            <p:cNvGrpSpPr/>
            <p:nvPr/>
          </p:nvGrpSpPr>
          <p:grpSpPr>
            <a:xfrm>
              <a:off x="1342" y="3440"/>
              <a:ext cx="831" cy="224"/>
              <a:chOff x="434" y="1869"/>
              <a:chExt cx="551" cy="225"/>
            </a:xfrm>
          </p:grpSpPr>
          <p:sp>
            <p:nvSpPr>
              <p:cNvPr id="52699" name="Rectangle 15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700" name="Line 15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352" name="Line 152"/>
            <p:cNvSpPr/>
            <p:nvPr/>
          </p:nvSpPr>
          <p:spPr>
            <a:xfrm>
              <a:off x="1487" y="3583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53" name="Line 153"/>
            <p:cNvSpPr/>
            <p:nvPr/>
          </p:nvSpPr>
          <p:spPr>
            <a:xfrm>
              <a:off x="2054" y="3583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54" name="Line 154"/>
            <p:cNvSpPr/>
            <p:nvPr/>
          </p:nvSpPr>
          <p:spPr>
            <a:xfrm>
              <a:off x="1941" y="3583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55" name="Text10"/>
            <p:cNvSpPr/>
            <p:nvPr/>
          </p:nvSpPr>
          <p:spPr>
            <a:xfrm>
              <a:off x="1510" y="3584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56" name="Text10"/>
            <p:cNvSpPr/>
            <p:nvPr/>
          </p:nvSpPr>
          <p:spPr>
            <a:xfrm>
              <a:off x="1927" y="3584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57" name="Text10"/>
            <p:cNvSpPr/>
            <p:nvPr/>
          </p:nvSpPr>
          <p:spPr>
            <a:xfrm>
              <a:off x="2047" y="3584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58" name="Text10"/>
            <p:cNvSpPr/>
            <p:nvPr/>
          </p:nvSpPr>
          <p:spPr>
            <a:xfrm>
              <a:off x="1510" y="3447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359" name="Group 159"/>
            <p:cNvGrpSpPr/>
            <p:nvPr/>
          </p:nvGrpSpPr>
          <p:grpSpPr>
            <a:xfrm>
              <a:off x="1342" y="3718"/>
              <a:ext cx="831" cy="224"/>
              <a:chOff x="434" y="1869"/>
              <a:chExt cx="551" cy="225"/>
            </a:xfrm>
          </p:grpSpPr>
          <p:sp>
            <p:nvSpPr>
              <p:cNvPr id="52697" name="Rectangle 16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698" name="Line 16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360" name="Line 162"/>
            <p:cNvSpPr/>
            <p:nvPr/>
          </p:nvSpPr>
          <p:spPr>
            <a:xfrm>
              <a:off x="1487" y="3861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61" name="Line 163"/>
            <p:cNvSpPr/>
            <p:nvPr/>
          </p:nvSpPr>
          <p:spPr>
            <a:xfrm>
              <a:off x="2054" y="386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62" name="Line 164"/>
            <p:cNvSpPr/>
            <p:nvPr/>
          </p:nvSpPr>
          <p:spPr>
            <a:xfrm>
              <a:off x="1941" y="386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63" name="Text10"/>
            <p:cNvSpPr/>
            <p:nvPr/>
          </p:nvSpPr>
          <p:spPr>
            <a:xfrm>
              <a:off x="1510" y="3862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64" name="Text10"/>
            <p:cNvSpPr/>
            <p:nvPr/>
          </p:nvSpPr>
          <p:spPr>
            <a:xfrm>
              <a:off x="1927" y="386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65" name="Text10"/>
            <p:cNvSpPr/>
            <p:nvPr/>
          </p:nvSpPr>
          <p:spPr>
            <a:xfrm>
              <a:off x="2047" y="386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66" name="Text10"/>
            <p:cNvSpPr/>
            <p:nvPr/>
          </p:nvSpPr>
          <p:spPr>
            <a:xfrm>
              <a:off x="1510" y="3725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52367" name="Rectangle 169"/>
            <p:cNvSpPr/>
            <p:nvPr/>
          </p:nvSpPr>
          <p:spPr>
            <a:xfrm>
              <a:off x="2251" y="1780"/>
              <a:ext cx="831" cy="225"/>
            </a:xfrm>
            <a:prstGeom prst="rect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2368" name="Line 170"/>
            <p:cNvSpPr/>
            <p:nvPr/>
          </p:nvSpPr>
          <p:spPr>
            <a:xfrm flipV="1">
              <a:off x="2666" y="1717"/>
              <a:ext cx="0" cy="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69" name="Line 171"/>
            <p:cNvSpPr/>
            <p:nvPr/>
          </p:nvSpPr>
          <p:spPr>
            <a:xfrm>
              <a:off x="2251" y="2002"/>
              <a:ext cx="0" cy="182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70" name="Line 172"/>
            <p:cNvSpPr/>
            <p:nvPr/>
          </p:nvSpPr>
          <p:spPr>
            <a:xfrm>
              <a:off x="2251" y="1939"/>
              <a:ext cx="83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71" name="Line 173"/>
            <p:cNvSpPr/>
            <p:nvPr/>
          </p:nvSpPr>
          <p:spPr>
            <a:xfrm>
              <a:off x="2963" y="1939"/>
              <a:ext cx="0" cy="6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72" name="Line 174"/>
            <p:cNvSpPr/>
            <p:nvPr/>
          </p:nvSpPr>
          <p:spPr>
            <a:xfrm>
              <a:off x="2850" y="1939"/>
              <a:ext cx="0" cy="6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73" name="Text10"/>
            <p:cNvSpPr/>
            <p:nvPr/>
          </p:nvSpPr>
          <p:spPr>
            <a:xfrm>
              <a:off x="2275" y="1796"/>
              <a:ext cx="788" cy="80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90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74" name="Text10"/>
            <p:cNvSpPr/>
            <p:nvPr/>
          </p:nvSpPr>
          <p:spPr>
            <a:xfrm>
              <a:off x="2275" y="1943"/>
              <a:ext cx="572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75" name="Text10"/>
            <p:cNvSpPr/>
            <p:nvPr/>
          </p:nvSpPr>
          <p:spPr>
            <a:xfrm>
              <a:off x="2836" y="1943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76" name="Text10"/>
            <p:cNvSpPr/>
            <p:nvPr/>
          </p:nvSpPr>
          <p:spPr>
            <a:xfrm>
              <a:off x="2956" y="1943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grpSp>
          <p:nvGrpSpPr>
            <p:cNvPr id="52377" name="Group 179"/>
            <p:cNvGrpSpPr/>
            <p:nvPr/>
          </p:nvGrpSpPr>
          <p:grpSpPr>
            <a:xfrm>
              <a:off x="2251" y="2054"/>
              <a:ext cx="831" cy="224"/>
              <a:chOff x="434" y="1869"/>
              <a:chExt cx="551" cy="225"/>
            </a:xfrm>
          </p:grpSpPr>
          <p:sp>
            <p:nvSpPr>
              <p:cNvPr id="52695" name="Rectangle 18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696" name="Line 18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378" name="Line 182"/>
            <p:cNvSpPr/>
            <p:nvPr/>
          </p:nvSpPr>
          <p:spPr>
            <a:xfrm>
              <a:off x="2396" y="2197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79" name="Line 183"/>
            <p:cNvSpPr/>
            <p:nvPr/>
          </p:nvSpPr>
          <p:spPr>
            <a:xfrm>
              <a:off x="2963" y="2197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80" name="Line 184"/>
            <p:cNvSpPr/>
            <p:nvPr/>
          </p:nvSpPr>
          <p:spPr>
            <a:xfrm>
              <a:off x="2850" y="2197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81" name="Text10"/>
            <p:cNvSpPr/>
            <p:nvPr/>
          </p:nvSpPr>
          <p:spPr>
            <a:xfrm>
              <a:off x="2419" y="2198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82" name="Text10"/>
            <p:cNvSpPr/>
            <p:nvPr/>
          </p:nvSpPr>
          <p:spPr>
            <a:xfrm>
              <a:off x="2836" y="2198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83" name="Text10"/>
            <p:cNvSpPr/>
            <p:nvPr/>
          </p:nvSpPr>
          <p:spPr>
            <a:xfrm>
              <a:off x="2956" y="2198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84" name="Text10"/>
            <p:cNvSpPr/>
            <p:nvPr/>
          </p:nvSpPr>
          <p:spPr>
            <a:xfrm>
              <a:off x="2419" y="2061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385" name="Group 189"/>
            <p:cNvGrpSpPr/>
            <p:nvPr/>
          </p:nvGrpSpPr>
          <p:grpSpPr>
            <a:xfrm>
              <a:off x="2251" y="2331"/>
              <a:ext cx="831" cy="224"/>
              <a:chOff x="434" y="1869"/>
              <a:chExt cx="551" cy="225"/>
            </a:xfrm>
          </p:grpSpPr>
          <p:sp>
            <p:nvSpPr>
              <p:cNvPr id="52693" name="Rectangle 19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694" name="Line 19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386" name="Line 192"/>
            <p:cNvSpPr/>
            <p:nvPr/>
          </p:nvSpPr>
          <p:spPr>
            <a:xfrm>
              <a:off x="2396" y="2474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87" name="Line 193"/>
            <p:cNvSpPr/>
            <p:nvPr/>
          </p:nvSpPr>
          <p:spPr>
            <a:xfrm>
              <a:off x="2963" y="2474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88" name="Line 194"/>
            <p:cNvSpPr/>
            <p:nvPr/>
          </p:nvSpPr>
          <p:spPr>
            <a:xfrm>
              <a:off x="2850" y="2474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89" name="Text10"/>
            <p:cNvSpPr/>
            <p:nvPr/>
          </p:nvSpPr>
          <p:spPr>
            <a:xfrm>
              <a:off x="2419" y="2475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90" name="Text10"/>
            <p:cNvSpPr/>
            <p:nvPr/>
          </p:nvSpPr>
          <p:spPr>
            <a:xfrm>
              <a:off x="2836" y="2475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91" name="Text10"/>
            <p:cNvSpPr/>
            <p:nvPr/>
          </p:nvSpPr>
          <p:spPr>
            <a:xfrm>
              <a:off x="2956" y="2475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92" name="Text10"/>
            <p:cNvSpPr/>
            <p:nvPr/>
          </p:nvSpPr>
          <p:spPr>
            <a:xfrm>
              <a:off x="2419" y="2338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393" name="Group 199"/>
            <p:cNvGrpSpPr/>
            <p:nvPr/>
          </p:nvGrpSpPr>
          <p:grpSpPr>
            <a:xfrm>
              <a:off x="2251" y="2608"/>
              <a:ext cx="831" cy="224"/>
              <a:chOff x="434" y="1869"/>
              <a:chExt cx="551" cy="225"/>
            </a:xfrm>
          </p:grpSpPr>
          <p:sp>
            <p:nvSpPr>
              <p:cNvPr id="52691" name="Rectangle 20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692" name="Line 20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394" name="Line 202"/>
            <p:cNvSpPr/>
            <p:nvPr/>
          </p:nvSpPr>
          <p:spPr>
            <a:xfrm>
              <a:off x="2396" y="2751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95" name="Line 203"/>
            <p:cNvSpPr/>
            <p:nvPr/>
          </p:nvSpPr>
          <p:spPr>
            <a:xfrm>
              <a:off x="2963" y="275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96" name="Line 204"/>
            <p:cNvSpPr/>
            <p:nvPr/>
          </p:nvSpPr>
          <p:spPr>
            <a:xfrm>
              <a:off x="2850" y="275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397" name="Text10"/>
            <p:cNvSpPr/>
            <p:nvPr/>
          </p:nvSpPr>
          <p:spPr>
            <a:xfrm>
              <a:off x="2419" y="2752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98" name="Text10"/>
            <p:cNvSpPr/>
            <p:nvPr/>
          </p:nvSpPr>
          <p:spPr>
            <a:xfrm>
              <a:off x="2836" y="275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399" name="Text10"/>
            <p:cNvSpPr/>
            <p:nvPr/>
          </p:nvSpPr>
          <p:spPr>
            <a:xfrm>
              <a:off x="2956" y="275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00" name="Text10"/>
            <p:cNvSpPr/>
            <p:nvPr/>
          </p:nvSpPr>
          <p:spPr>
            <a:xfrm>
              <a:off x="2419" y="2615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401" name="Group 209"/>
            <p:cNvGrpSpPr/>
            <p:nvPr/>
          </p:nvGrpSpPr>
          <p:grpSpPr>
            <a:xfrm>
              <a:off x="2251" y="2886"/>
              <a:ext cx="831" cy="224"/>
              <a:chOff x="434" y="1869"/>
              <a:chExt cx="551" cy="225"/>
            </a:xfrm>
          </p:grpSpPr>
          <p:sp>
            <p:nvSpPr>
              <p:cNvPr id="52689" name="Rectangle 21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690" name="Line 21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402" name="Line 212"/>
            <p:cNvSpPr/>
            <p:nvPr/>
          </p:nvSpPr>
          <p:spPr>
            <a:xfrm>
              <a:off x="2396" y="3029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03" name="Line 213"/>
            <p:cNvSpPr/>
            <p:nvPr/>
          </p:nvSpPr>
          <p:spPr>
            <a:xfrm>
              <a:off x="2963" y="3029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04" name="Line 214"/>
            <p:cNvSpPr/>
            <p:nvPr/>
          </p:nvSpPr>
          <p:spPr>
            <a:xfrm>
              <a:off x="2850" y="3029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05" name="Text10"/>
            <p:cNvSpPr/>
            <p:nvPr/>
          </p:nvSpPr>
          <p:spPr>
            <a:xfrm>
              <a:off x="2419" y="3030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06" name="Text10"/>
            <p:cNvSpPr/>
            <p:nvPr/>
          </p:nvSpPr>
          <p:spPr>
            <a:xfrm>
              <a:off x="2836" y="3030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07" name="Text10"/>
            <p:cNvSpPr/>
            <p:nvPr/>
          </p:nvSpPr>
          <p:spPr>
            <a:xfrm>
              <a:off x="2956" y="3030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08" name="Text10"/>
            <p:cNvSpPr/>
            <p:nvPr/>
          </p:nvSpPr>
          <p:spPr>
            <a:xfrm>
              <a:off x="2419" y="2893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409" name="Group 219"/>
            <p:cNvGrpSpPr/>
            <p:nvPr/>
          </p:nvGrpSpPr>
          <p:grpSpPr>
            <a:xfrm>
              <a:off x="2251" y="3163"/>
              <a:ext cx="831" cy="224"/>
              <a:chOff x="434" y="1869"/>
              <a:chExt cx="551" cy="225"/>
            </a:xfrm>
          </p:grpSpPr>
          <p:sp>
            <p:nvSpPr>
              <p:cNvPr id="52687" name="Rectangle 22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688" name="Line 22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410" name="Line 222"/>
            <p:cNvSpPr/>
            <p:nvPr/>
          </p:nvSpPr>
          <p:spPr>
            <a:xfrm>
              <a:off x="2396" y="3306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11" name="Line 223"/>
            <p:cNvSpPr/>
            <p:nvPr/>
          </p:nvSpPr>
          <p:spPr>
            <a:xfrm>
              <a:off x="2963" y="3306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12" name="Line 224"/>
            <p:cNvSpPr/>
            <p:nvPr/>
          </p:nvSpPr>
          <p:spPr>
            <a:xfrm>
              <a:off x="2850" y="3306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13" name="Text10"/>
            <p:cNvSpPr/>
            <p:nvPr/>
          </p:nvSpPr>
          <p:spPr>
            <a:xfrm>
              <a:off x="2419" y="3307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14" name="Text10"/>
            <p:cNvSpPr/>
            <p:nvPr/>
          </p:nvSpPr>
          <p:spPr>
            <a:xfrm>
              <a:off x="2836" y="3307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15" name="Text10"/>
            <p:cNvSpPr/>
            <p:nvPr/>
          </p:nvSpPr>
          <p:spPr>
            <a:xfrm>
              <a:off x="2956" y="3307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16" name="Text10"/>
            <p:cNvSpPr/>
            <p:nvPr/>
          </p:nvSpPr>
          <p:spPr>
            <a:xfrm>
              <a:off x="2419" y="3170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417" name="Group 229"/>
            <p:cNvGrpSpPr/>
            <p:nvPr/>
          </p:nvGrpSpPr>
          <p:grpSpPr>
            <a:xfrm>
              <a:off x="2251" y="3440"/>
              <a:ext cx="831" cy="224"/>
              <a:chOff x="434" y="1869"/>
              <a:chExt cx="551" cy="225"/>
            </a:xfrm>
          </p:grpSpPr>
          <p:sp>
            <p:nvSpPr>
              <p:cNvPr id="52685" name="Rectangle 23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686" name="Line 23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418" name="Line 232"/>
            <p:cNvSpPr/>
            <p:nvPr/>
          </p:nvSpPr>
          <p:spPr>
            <a:xfrm>
              <a:off x="2396" y="3583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19" name="Line 233"/>
            <p:cNvSpPr/>
            <p:nvPr/>
          </p:nvSpPr>
          <p:spPr>
            <a:xfrm>
              <a:off x="2963" y="3583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20" name="Line 234"/>
            <p:cNvSpPr/>
            <p:nvPr/>
          </p:nvSpPr>
          <p:spPr>
            <a:xfrm>
              <a:off x="2850" y="3583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21" name="Text10"/>
            <p:cNvSpPr/>
            <p:nvPr/>
          </p:nvSpPr>
          <p:spPr>
            <a:xfrm>
              <a:off x="2419" y="3584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22" name="Text10"/>
            <p:cNvSpPr/>
            <p:nvPr/>
          </p:nvSpPr>
          <p:spPr>
            <a:xfrm>
              <a:off x="2836" y="3584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23" name="Text10"/>
            <p:cNvSpPr/>
            <p:nvPr/>
          </p:nvSpPr>
          <p:spPr>
            <a:xfrm>
              <a:off x="2956" y="3584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24" name="Text10"/>
            <p:cNvSpPr/>
            <p:nvPr/>
          </p:nvSpPr>
          <p:spPr>
            <a:xfrm>
              <a:off x="2419" y="3447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425" name="Group 239"/>
            <p:cNvGrpSpPr/>
            <p:nvPr/>
          </p:nvGrpSpPr>
          <p:grpSpPr>
            <a:xfrm>
              <a:off x="2251" y="3718"/>
              <a:ext cx="831" cy="224"/>
              <a:chOff x="434" y="1869"/>
              <a:chExt cx="551" cy="225"/>
            </a:xfrm>
          </p:grpSpPr>
          <p:sp>
            <p:nvSpPr>
              <p:cNvPr id="52683" name="Rectangle 24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684" name="Line 24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426" name="Line 242"/>
            <p:cNvSpPr/>
            <p:nvPr/>
          </p:nvSpPr>
          <p:spPr>
            <a:xfrm>
              <a:off x="2396" y="3861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27" name="Line 243"/>
            <p:cNvSpPr/>
            <p:nvPr/>
          </p:nvSpPr>
          <p:spPr>
            <a:xfrm>
              <a:off x="2963" y="386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28" name="Line 244"/>
            <p:cNvSpPr/>
            <p:nvPr/>
          </p:nvSpPr>
          <p:spPr>
            <a:xfrm>
              <a:off x="2850" y="386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29" name="Text10"/>
            <p:cNvSpPr/>
            <p:nvPr/>
          </p:nvSpPr>
          <p:spPr>
            <a:xfrm>
              <a:off x="2419" y="3862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30" name="Text10"/>
            <p:cNvSpPr/>
            <p:nvPr/>
          </p:nvSpPr>
          <p:spPr>
            <a:xfrm>
              <a:off x="2836" y="386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31" name="Text10"/>
            <p:cNvSpPr/>
            <p:nvPr/>
          </p:nvSpPr>
          <p:spPr>
            <a:xfrm>
              <a:off x="2956" y="386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32" name="Text10"/>
            <p:cNvSpPr/>
            <p:nvPr/>
          </p:nvSpPr>
          <p:spPr>
            <a:xfrm>
              <a:off x="2419" y="3725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52433" name="Rectangle 249"/>
            <p:cNvSpPr/>
            <p:nvPr/>
          </p:nvSpPr>
          <p:spPr>
            <a:xfrm>
              <a:off x="3159" y="1780"/>
              <a:ext cx="831" cy="225"/>
            </a:xfrm>
            <a:prstGeom prst="rect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2434" name="Line 250"/>
            <p:cNvSpPr/>
            <p:nvPr/>
          </p:nvSpPr>
          <p:spPr>
            <a:xfrm flipV="1">
              <a:off x="3574" y="1717"/>
              <a:ext cx="0" cy="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35" name="Line 251"/>
            <p:cNvSpPr/>
            <p:nvPr/>
          </p:nvSpPr>
          <p:spPr>
            <a:xfrm>
              <a:off x="3159" y="2002"/>
              <a:ext cx="0" cy="182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36" name="Line 252"/>
            <p:cNvSpPr/>
            <p:nvPr/>
          </p:nvSpPr>
          <p:spPr>
            <a:xfrm>
              <a:off x="3159" y="1939"/>
              <a:ext cx="83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37" name="Line 253"/>
            <p:cNvSpPr/>
            <p:nvPr/>
          </p:nvSpPr>
          <p:spPr>
            <a:xfrm>
              <a:off x="3871" y="1939"/>
              <a:ext cx="0" cy="6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38" name="Line 254"/>
            <p:cNvSpPr/>
            <p:nvPr/>
          </p:nvSpPr>
          <p:spPr>
            <a:xfrm>
              <a:off x="3758" y="1939"/>
              <a:ext cx="0" cy="6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39" name="Text10"/>
            <p:cNvSpPr/>
            <p:nvPr/>
          </p:nvSpPr>
          <p:spPr>
            <a:xfrm>
              <a:off x="3183" y="1796"/>
              <a:ext cx="788" cy="80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90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40" name="Text10"/>
            <p:cNvSpPr/>
            <p:nvPr/>
          </p:nvSpPr>
          <p:spPr>
            <a:xfrm>
              <a:off x="3183" y="1943"/>
              <a:ext cx="572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41" name="Text10"/>
            <p:cNvSpPr/>
            <p:nvPr/>
          </p:nvSpPr>
          <p:spPr>
            <a:xfrm>
              <a:off x="3744" y="1943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42" name="Text10"/>
            <p:cNvSpPr/>
            <p:nvPr/>
          </p:nvSpPr>
          <p:spPr>
            <a:xfrm>
              <a:off x="3864" y="1943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grpSp>
          <p:nvGrpSpPr>
            <p:cNvPr id="52443" name="Group 259"/>
            <p:cNvGrpSpPr/>
            <p:nvPr/>
          </p:nvGrpSpPr>
          <p:grpSpPr>
            <a:xfrm>
              <a:off x="3159" y="2054"/>
              <a:ext cx="831" cy="224"/>
              <a:chOff x="434" y="1869"/>
              <a:chExt cx="551" cy="225"/>
            </a:xfrm>
          </p:grpSpPr>
          <p:sp>
            <p:nvSpPr>
              <p:cNvPr id="52681" name="Rectangle 26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682" name="Line 26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444" name="Line 262"/>
            <p:cNvSpPr/>
            <p:nvPr/>
          </p:nvSpPr>
          <p:spPr>
            <a:xfrm>
              <a:off x="3304" y="2197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45" name="Line 263"/>
            <p:cNvSpPr/>
            <p:nvPr/>
          </p:nvSpPr>
          <p:spPr>
            <a:xfrm>
              <a:off x="3871" y="2197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46" name="Line 264"/>
            <p:cNvSpPr/>
            <p:nvPr/>
          </p:nvSpPr>
          <p:spPr>
            <a:xfrm>
              <a:off x="3758" y="2197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47" name="Text10"/>
            <p:cNvSpPr/>
            <p:nvPr/>
          </p:nvSpPr>
          <p:spPr>
            <a:xfrm>
              <a:off x="3327" y="2198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48" name="Text10"/>
            <p:cNvSpPr/>
            <p:nvPr/>
          </p:nvSpPr>
          <p:spPr>
            <a:xfrm>
              <a:off x="3744" y="2198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49" name="Text10"/>
            <p:cNvSpPr/>
            <p:nvPr/>
          </p:nvSpPr>
          <p:spPr>
            <a:xfrm>
              <a:off x="3864" y="2198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50" name="Text10"/>
            <p:cNvSpPr/>
            <p:nvPr/>
          </p:nvSpPr>
          <p:spPr>
            <a:xfrm>
              <a:off x="3327" y="2061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451" name="Group 269"/>
            <p:cNvGrpSpPr/>
            <p:nvPr/>
          </p:nvGrpSpPr>
          <p:grpSpPr>
            <a:xfrm>
              <a:off x="3159" y="2331"/>
              <a:ext cx="831" cy="224"/>
              <a:chOff x="434" y="1869"/>
              <a:chExt cx="551" cy="225"/>
            </a:xfrm>
          </p:grpSpPr>
          <p:sp>
            <p:nvSpPr>
              <p:cNvPr id="52679" name="Rectangle 27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680" name="Line 27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452" name="Line 272"/>
            <p:cNvSpPr/>
            <p:nvPr/>
          </p:nvSpPr>
          <p:spPr>
            <a:xfrm>
              <a:off x="3304" y="2474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53" name="Line 273"/>
            <p:cNvSpPr/>
            <p:nvPr/>
          </p:nvSpPr>
          <p:spPr>
            <a:xfrm>
              <a:off x="3871" y="2474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54" name="Line 274"/>
            <p:cNvSpPr/>
            <p:nvPr/>
          </p:nvSpPr>
          <p:spPr>
            <a:xfrm>
              <a:off x="3758" y="2474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55" name="Text10"/>
            <p:cNvSpPr/>
            <p:nvPr/>
          </p:nvSpPr>
          <p:spPr>
            <a:xfrm>
              <a:off x="3327" y="2475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56" name="Text10"/>
            <p:cNvSpPr/>
            <p:nvPr/>
          </p:nvSpPr>
          <p:spPr>
            <a:xfrm>
              <a:off x="3744" y="2475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57" name="Text10"/>
            <p:cNvSpPr/>
            <p:nvPr/>
          </p:nvSpPr>
          <p:spPr>
            <a:xfrm>
              <a:off x="3864" y="2475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58" name="Text10"/>
            <p:cNvSpPr/>
            <p:nvPr/>
          </p:nvSpPr>
          <p:spPr>
            <a:xfrm>
              <a:off x="3327" y="2338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459" name="Group 279"/>
            <p:cNvGrpSpPr/>
            <p:nvPr/>
          </p:nvGrpSpPr>
          <p:grpSpPr>
            <a:xfrm>
              <a:off x="3159" y="2608"/>
              <a:ext cx="831" cy="224"/>
              <a:chOff x="434" y="1869"/>
              <a:chExt cx="551" cy="225"/>
            </a:xfrm>
          </p:grpSpPr>
          <p:sp>
            <p:nvSpPr>
              <p:cNvPr id="52677" name="Rectangle 28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678" name="Line 28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460" name="Line 282"/>
            <p:cNvSpPr/>
            <p:nvPr/>
          </p:nvSpPr>
          <p:spPr>
            <a:xfrm>
              <a:off x="3304" y="2751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61" name="Line 283"/>
            <p:cNvSpPr/>
            <p:nvPr/>
          </p:nvSpPr>
          <p:spPr>
            <a:xfrm>
              <a:off x="3871" y="275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62" name="Line 284"/>
            <p:cNvSpPr/>
            <p:nvPr/>
          </p:nvSpPr>
          <p:spPr>
            <a:xfrm>
              <a:off x="3758" y="275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63" name="Text10"/>
            <p:cNvSpPr/>
            <p:nvPr/>
          </p:nvSpPr>
          <p:spPr>
            <a:xfrm>
              <a:off x="3327" y="2752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64" name="Text10"/>
            <p:cNvSpPr/>
            <p:nvPr/>
          </p:nvSpPr>
          <p:spPr>
            <a:xfrm>
              <a:off x="3744" y="275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65" name="Text10"/>
            <p:cNvSpPr/>
            <p:nvPr/>
          </p:nvSpPr>
          <p:spPr>
            <a:xfrm>
              <a:off x="3864" y="275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66" name="Text10"/>
            <p:cNvSpPr/>
            <p:nvPr/>
          </p:nvSpPr>
          <p:spPr>
            <a:xfrm>
              <a:off x="3327" y="2615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467" name="Group 289"/>
            <p:cNvGrpSpPr/>
            <p:nvPr/>
          </p:nvGrpSpPr>
          <p:grpSpPr>
            <a:xfrm>
              <a:off x="3159" y="2886"/>
              <a:ext cx="831" cy="224"/>
              <a:chOff x="434" y="1869"/>
              <a:chExt cx="551" cy="225"/>
            </a:xfrm>
          </p:grpSpPr>
          <p:sp>
            <p:nvSpPr>
              <p:cNvPr id="52675" name="Rectangle 29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676" name="Line 29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468" name="Line 292"/>
            <p:cNvSpPr/>
            <p:nvPr/>
          </p:nvSpPr>
          <p:spPr>
            <a:xfrm>
              <a:off x="3304" y="3029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69" name="Line 293"/>
            <p:cNvSpPr/>
            <p:nvPr/>
          </p:nvSpPr>
          <p:spPr>
            <a:xfrm>
              <a:off x="3871" y="3029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70" name="Line 294"/>
            <p:cNvSpPr/>
            <p:nvPr/>
          </p:nvSpPr>
          <p:spPr>
            <a:xfrm>
              <a:off x="3758" y="3029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71" name="Text10"/>
            <p:cNvSpPr/>
            <p:nvPr/>
          </p:nvSpPr>
          <p:spPr>
            <a:xfrm>
              <a:off x="3327" y="3030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72" name="Text10"/>
            <p:cNvSpPr/>
            <p:nvPr/>
          </p:nvSpPr>
          <p:spPr>
            <a:xfrm>
              <a:off x="3744" y="3030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73" name="Text10"/>
            <p:cNvSpPr/>
            <p:nvPr/>
          </p:nvSpPr>
          <p:spPr>
            <a:xfrm>
              <a:off x="3864" y="3030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74" name="Text10"/>
            <p:cNvSpPr/>
            <p:nvPr/>
          </p:nvSpPr>
          <p:spPr>
            <a:xfrm>
              <a:off x="3327" y="2893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475" name="Group 299"/>
            <p:cNvGrpSpPr/>
            <p:nvPr/>
          </p:nvGrpSpPr>
          <p:grpSpPr>
            <a:xfrm>
              <a:off x="3159" y="3163"/>
              <a:ext cx="831" cy="224"/>
              <a:chOff x="434" y="1869"/>
              <a:chExt cx="551" cy="225"/>
            </a:xfrm>
          </p:grpSpPr>
          <p:sp>
            <p:nvSpPr>
              <p:cNvPr id="52673" name="Rectangle 30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674" name="Line 30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476" name="Line 302"/>
            <p:cNvSpPr/>
            <p:nvPr/>
          </p:nvSpPr>
          <p:spPr>
            <a:xfrm>
              <a:off x="3304" y="3306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77" name="Line 303"/>
            <p:cNvSpPr/>
            <p:nvPr/>
          </p:nvSpPr>
          <p:spPr>
            <a:xfrm>
              <a:off x="3871" y="3306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78" name="Line 304"/>
            <p:cNvSpPr/>
            <p:nvPr/>
          </p:nvSpPr>
          <p:spPr>
            <a:xfrm>
              <a:off x="3758" y="3306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79" name="Text10"/>
            <p:cNvSpPr/>
            <p:nvPr/>
          </p:nvSpPr>
          <p:spPr>
            <a:xfrm>
              <a:off x="3327" y="3307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80" name="Text10"/>
            <p:cNvSpPr/>
            <p:nvPr/>
          </p:nvSpPr>
          <p:spPr>
            <a:xfrm>
              <a:off x="3744" y="3307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81" name="Text10"/>
            <p:cNvSpPr/>
            <p:nvPr/>
          </p:nvSpPr>
          <p:spPr>
            <a:xfrm>
              <a:off x="3864" y="3307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82" name="Text10"/>
            <p:cNvSpPr/>
            <p:nvPr/>
          </p:nvSpPr>
          <p:spPr>
            <a:xfrm>
              <a:off x="3327" y="3170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483" name="Group 309"/>
            <p:cNvGrpSpPr/>
            <p:nvPr/>
          </p:nvGrpSpPr>
          <p:grpSpPr>
            <a:xfrm>
              <a:off x="3159" y="3440"/>
              <a:ext cx="831" cy="224"/>
              <a:chOff x="434" y="1869"/>
              <a:chExt cx="551" cy="225"/>
            </a:xfrm>
          </p:grpSpPr>
          <p:sp>
            <p:nvSpPr>
              <p:cNvPr id="52671" name="Rectangle 31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672" name="Line 31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484" name="Line 312"/>
            <p:cNvSpPr/>
            <p:nvPr/>
          </p:nvSpPr>
          <p:spPr>
            <a:xfrm>
              <a:off x="3304" y="3583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85" name="Line 313"/>
            <p:cNvSpPr/>
            <p:nvPr/>
          </p:nvSpPr>
          <p:spPr>
            <a:xfrm>
              <a:off x="3871" y="3583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86" name="Line 314"/>
            <p:cNvSpPr/>
            <p:nvPr/>
          </p:nvSpPr>
          <p:spPr>
            <a:xfrm>
              <a:off x="3758" y="3583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87" name="Text10"/>
            <p:cNvSpPr/>
            <p:nvPr/>
          </p:nvSpPr>
          <p:spPr>
            <a:xfrm>
              <a:off x="3327" y="3584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88" name="Text10"/>
            <p:cNvSpPr/>
            <p:nvPr/>
          </p:nvSpPr>
          <p:spPr>
            <a:xfrm>
              <a:off x="3744" y="3584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89" name="Text10"/>
            <p:cNvSpPr/>
            <p:nvPr/>
          </p:nvSpPr>
          <p:spPr>
            <a:xfrm>
              <a:off x="3864" y="3584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90" name="Text10"/>
            <p:cNvSpPr/>
            <p:nvPr/>
          </p:nvSpPr>
          <p:spPr>
            <a:xfrm>
              <a:off x="3327" y="3447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491" name="Group 319"/>
            <p:cNvGrpSpPr/>
            <p:nvPr/>
          </p:nvGrpSpPr>
          <p:grpSpPr>
            <a:xfrm>
              <a:off x="3159" y="3718"/>
              <a:ext cx="831" cy="224"/>
              <a:chOff x="434" y="1869"/>
              <a:chExt cx="551" cy="225"/>
            </a:xfrm>
          </p:grpSpPr>
          <p:sp>
            <p:nvSpPr>
              <p:cNvPr id="52669" name="Rectangle 320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670" name="Line 321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492" name="Line 322"/>
            <p:cNvSpPr/>
            <p:nvPr/>
          </p:nvSpPr>
          <p:spPr>
            <a:xfrm>
              <a:off x="3304" y="3861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93" name="Line 323"/>
            <p:cNvSpPr/>
            <p:nvPr/>
          </p:nvSpPr>
          <p:spPr>
            <a:xfrm>
              <a:off x="3871" y="386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94" name="Line 324"/>
            <p:cNvSpPr/>
            <p:nvPr/>
          </p:nvSpPr>
          <p:spPr>
            <a:xfrm>
              <a:off x="3758" y="386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495" name="Text10"/>
            <p:cNvSpPr/>
            <p:nvPr/>
          </p:nvSpPr>
          <p:spPr>
            <a:xfrm>
              <a:off x="3327" y="3862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96" name="Text10"/>
            <p:cNvSpPr/>
            <p:nvPr/>
          </p:nvSpPr>
          <p:spPr>
            <a:xfrm>
              <a:off x="3744" y="386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97" name="Text10"/>
            <p:cNvSpPr/>
            <p:nvPr/>
          </p:nvSpPr>
          <p:spPr>
            <a:xfrm>
              <a:off x="3864" y="386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498" name="Text10"/>
            <p:cNvSpPr/>
            <p:nvPr/>
          </p:nvSpPr>
          <p:spPr>
            <a:xfrm>
              <a:off x="3327" y="3725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52499" name="Line 329"/>
            <p:cNvSpPr/>
            <p:nvPr/>
          </p:nvSpPr>
          <p:spPr>
            <a:xfrm flipV="1">
              <a:off x="5392" y="1717"/>
              <a:ext cx="0" cy="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00" name="Line 330"/>
            <p:cNvSpPr/>
            <p:nvPr/>
          </p:nvSpPr>
          <p:spPr>
            <a:xfrm>
              <a:off x="4977" y="2002"/>
              <a:ext cx="0" cy="182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01" name="Rectangle 331"/>
            <p:cNvSpPr/>
            <p:nvPr/>
          </p:nvSpPr>
          <p:spPr>
            <a:xfrm>
              <a:off x="4977" y="1780"/>
              <a:ext cx="831" cy="22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2502" name="Line 332"/>
            <p:cNvSpPr/>
            <p:nvPr/>
          </p:nvSpPr>
          <p:spPr>
            <a:xfrm>
              <a:off x="4977" y="1939"/>
              <a:ext cx="83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03" name="Line 333"/>
            <p:cNvSpPr/>
            <p:nvPr/>
          </p:nvSpPr>
          <p:spPr>
            <a:xfrm>
              <a:off x="5689" y="1939"/>
              <a:ext cx="0" cy="6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04" name="Line 334"/>
            <p:cNvSpPr/>
            <p:nvPr/>
          </p:nvSpPr>
          <p:spPr>
            <a:xfrm>
              <a:off x="5576" y="1939"/>
              <a:ext cx="0" cy="6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05" name="Text10"/>
            <p:cNvSpPr/>
            <p:nvPr/>
          </p:nvSpPr>
          <p:spPr>
            <a:xfrm>
              <a:off x="5001" y="1796"/>
              <a:ext cx="788" cy="8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90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06" name="Text10"/>
            <p:cNvSpPr/>
            <p:nvPr/>
          </p:nvSpPr>
          <p:spPr>
            <a:xfrm>
              <a:off x="5001" y="1943"/>
              <a:ext cx="572" cy="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07" name="Text10"/>
            <p:cNvSpPr/>
            <p:nvPr/>
          </p:nvSpPr>
          <p:spPr>
            <a:xfrm>
              <a:off x="5562" y="1943"/>
              <a:ext cx="113" cy="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08" name="Text10"/>
            <p:cNvSpPr/>
            <p:nvPr/>
          </p:nvSpPr>
          <p:spPr>
            <a:xfrm>
              <a:off x="5682" y="1943"/>
              <a:ext cx="113" cy="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09" name="Rectangle 339"/>
            <p:cNvSpPr/>
            <p:nvPr/>
          </p:nvSpPr>
          <p:spPr>
            <a:xfrm>
              <a:off x="5122" y="2054"/>
              <a:ext cx="686" cy="22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2510" name="Line 340"/>
            <p:cNvSpPr/>
            <p:nvPr/>
          </p:nvSpPr>
          <p:spPr>
            <a:xfrm flipH="1">
              <a:off x="4977" y="2166"/>
              <a:ext cx="14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11" name="Line 341"/>
            <p:cNvSpPr/>
            <p:nvPr/>
          </p:nvSpPr>
          <p:spPr>
            <a:xfrm>
              <a:off x="5122" y="2197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12" name="Line 342"/>
            <p:cNvSpPr/>
            <p:nvPr/>
          </p:nvSpPr>
          <p:spPr>
            <a:xfrm>
              <a:off x="5689" y="2197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13" name="Line 343"/>
            <p:cNvSpPr/>
            <p:nvPr/>
          </p:nvSpPr>
          <p:spPr>
            <a:xfrm>
              <a:off x="5576" y="2197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14" name="Text10"/>
            <p:cNvSpPr/>
            <p:nvPr/>
          </p:nvSpPr>
          <p:spPr>
            <a:xfrm>
              <a:off x="5145" y="2198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15" name="Text10"/>
            <p:cNvSpPr/>
            <p:nvPr/>
          </p:nvSpPr>
          <p:spPr>
            <a:xfrm>
              <a:off x="5562" y="2198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16" name="Text10"/>
            <p:cNvSpPr/>
            <p:nvPr/>
          </p:nvSpPr>
          <p:spPr>
            <a:xfrm>
              <a:off x="5682" y="2198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17" name="Text10"/>
            <p:cNvSpPr/>
            <p:nvPr/>
          </p:nvSpPr>
          <p:spPr>
            <a:xfrm>
              <a:off x="5145" y="2061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52518" name="Rectangle 348"/>
            <p:cNvSpPr/>
            <p:nvPr/>
          </p:nvSpPr>
          <p:spPr>
            <a:xfrm>
              <a:off x="5122" y="2331"/>
              <a:ext cx="686" cy="22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2519" name="Line 349"/>
            <p:cNvSpPr/>
            <p:nvPr/>
          </p:nvSpPr>
          <p:spPr>
            <a:xfrm flipH="1">
              <a:off x="4977" y="2443"/>
              <a:ext cx="14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20" name="Line 350"/>
            <p:cNvSpPr/>
            <p:nvPr/>
          </p:nvSpPr>
          <p:spPr>
            <a:xfrm>
              <a:off x="5122" y="2474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21" name="Line 351"/>
            <p:cNvSpPr/>
            <p:nvPr/>
          </p:nvSpPr>
          <p:spPr>
            <a:xfrm>
              <a:off x="5689" y="2474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22" name="Line 352"/>
            <p:cNvSpPr/>
            <p:nvPr/>
          </p:nvSpPr>
          <p:spPr>
            <a:xfrm>
              <a:off x="5576" y="2474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23" name="Text10"/>
            <p:cNvSpPr/>
            <p:nvPr/>
          </p:nvSpPr>
          <p:spPr>
            <a:xfrm>
              <a:off x="5145" y="2475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24" name="Text10"/>
            <p:cNvSpPr/>
            <p:nvPr/>
          </p:nvSpPr>
          <p:spPr>
            <a:xfrm>
              <a:off x="5562" y="2475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25" name="Text10"/>
            <p:cNvSpPr/>
            <p:nvPr/>
          </p:nvSpPr>
          <p:spPr>
            <a:xfrm>
              <a:off x="5682" y="2475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26" name="Text10"/>
            <p:cNvSpPr/>
            <p:nvPr/>
          </p:nvSpPr>
          <p:spPr>
            <a:xfrm>
              <a:off x="5145" y="2338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52527" name="Rectangle 357"/>
            <p:cNvSpPr/>
            <p:nvPr/>
          </p:nvSpPr>
          <p:spPr>
            <a:xfrm>
              <a:off x="5122" y="2608"/>
              <a:ext cx="686" cy="22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2528" name="Line 358"/>
            <p:cNvSpPr/>
            <p:nvPr/>
          </p:nvSpPr>
          <p:spPr>
            <a:xfrm flipH="1">
              <a:off x="4977" y="2720"/>
              <a:ext cx="14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29" name="Line 359"/>
            <p:cNvSpPr/>
            <p:nvPr/>
          </p:nvSpPr>
          <p:spPr>
            <a:xfrm>
              <a:off x="5122" y="2751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30" name="Line 360"/>
            <p:cNvSpPr/>
            <p:nvPr/>
          </p:nvSpPr>
          <p:spPr>
            <a:xfrm>
              <a:off x="5689" y="275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31" name="Line 361"/>
            <p:cNvSpPr/>
            <p:nvPr/>
          </p:nvSpPr>
          <p:spPr>
            <a:xfrm>
              <a:off x="5576" y="275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32" name="Text10"/>
            <p:cNvSpPr/>
            <p:nvPr/>
          </p:nvSpPr>
          <p:spPr>
            <a:xfrm>
              <a:off x="5145" y="2752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33" name="Text10"/>
            <p:cNvSpPr/>
            <p:nvPr/>
          </p:nvSpPr>
          <p:spPr>
            <a:xfrm>
              <a:off x="5562" y="275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34" name="Text10"/>
            <p:cNvSpPr/>
            <p:nvPr/>
          </p:nvSpPr>
          <p:spPr>
            <a:xfrm>
              <a:off x="5682" y="275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35" name="Text10"/>
            <p:cNvSpPr/>
            <p:nvPr/>
          </p:nvSpPr>
          <p:spPr>
            <a:xfrm>
              <a:off x="5145" y="2615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52536" name="Rectangle 366"/>
            <p:cNvSpPr/>
            <p:nvPr/>
          </p:nvSpPr>
          <p:spPr>
            <a:xfrm>
              <a:off x="5122" y="2886"/>
              <a:ext cx="686" cy="22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2537" name="Line 367"/>
            <p:cNvSpPr/>
            <p:nvPr/>
          </p:nvSpPr>
          <p:spPr>
            <a:xfrm flipH="1">
              <a:off x="4977" y="2998"/>
              <a:ext cx="14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38" name="Line 368"/>
            <p:cNvSpPr/>
            <p:nvPr/>
          </p:nvSpPr>
          <p:spPr>
            <a:xfrm>
              <a:off x="5122" y="3029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39" name="Line 369"/>
            <p:cNvSpPr/>
            <p:nvPr/>
          </p:nvSpPr>
          <p:spPr>
            <a:xfrm>
              <a:off x="5689" y="3029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40" name="Line 370"/>
            <p:cNvSpPr/>
            <p:nvPr/>
          </p:nvSpPr>
          <p:spPr>
            <a:xfrm>
              <a:off x="5576" y="3029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41" name="Text10"/>
            <p:cNvSpPr/>
            <p:nvPr/>
          </p:nvSpPr>
          <p:spPr>
            <a:xfrm>
              <a:off x="5145" y="3030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42" name="Text10"/>
            <p:cNvSpPr/>
            <p:nvPr/>
          </p:nvSpPr>
          <p:spPr>
            <a:xfrm>
              <a:off x="5562" y="3030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43" name="Text10"/>
            <p:cNvSpPr/>
            <p:nvPr/>
          </p:nvSpPr>
          <p:spPr>
            <a:xfrm>
              <a:off x="5682" y="3030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44" name="Text10"/>
            <p:cNvSpPr/>
            <p:nvPr/>
          </p:nvSpPr>
          <p:spPr>
            <a:xfrm>
              <a:off x="5145" y="2893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52545" name="Rectangle 375"/>
            <p:cNvSpPr/>
            <p:nvPr/>
          </p:nvSpPr>
          <p:spPr>
            <a:xfrm>
              <a:off x="5122" y="3163"/>
              <a:ext cx="686" cy="22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2546" name="Line 376"/>
            <p:cNvSpPr/>
            <p:nvPr/>
          </p:nvSpPr>
          <p:spPr>
            <a:xfrm flipH="1">
              <a:off x="4977" y="3275"/>
              <a:ext cx="14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47" name="Line 377"/>
            <p:cNvSpPr/>
            <p:nvPr/>
          </p:nvSpPr>
          <p:spPr>
            <a:xfrm>
              <a:off x="5122" y="3306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48" name="Line 378"/>
            <p:cNvSpPr/>
            <p:nvPr/>
          </p:nvSpPr>
          <p:spPr>
            <a:xfrm>
              <a:off x="5689" y="3306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49" name="Line 379"/>
            <p:cNvSpPr/>
            <p:nvPr/>
          </p:nvSpPr>
          <p:spPr>
            <a:xfrm>
              <a:off x="5576" y="3306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50" name="Text10"/>
            <p:cNvSpPr/>
            <p:nvPr/>
          </p:nvSpPr>
          <p:spPr>
            <a:xfrm>
              <a:off x="5145" y="3307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51" name="Text10"/>
            <p:cNvSpPr/>
            <p:nvPr/>
          </p:nvSpPr>
          <p:spPr>
            <a:xfrm>
              <a:off x="5562" y="3307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52" name="Text10"/>
            <p:cNvSpPr/>
            <p:nvPr/>
          </p:nvSpPr>
          <p:spPr>
            <a:xfrm>
              <a:off x="5682" y="3307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53" name="Text10"/>
            <p:cNvSpPr/>
            <p:nvPr/>
          </p:nvSpPr>
          <p:spPr>
            <a:xfrm>
              <a:off x="5145" y="3170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52554" name="Rectangle 384"/>
            <p:cNvSpPr/>
            <p:nvPr/>
          </p:nvSpPr>
          <p:spPr>
            <a:xfrm>
              <a:off x="5122" y="3440"/>
              <a:ext cx="686" cy="22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2555" name="Line 385"/>
            <p:cNvSpPr/>
            <p:nvPr/>
          </p:nvSpPr>
          <p:spPr>
            <a:xfrm flipH="1">
              <a:off x="4977" y="3552"/>
              <a:ext cx="14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56" name="Line 386"/>
            <p:cNvSpPr/>
            <p:nvPr/>
          </p:nvSpPr>
          <p:spPr>
            <a:xfrm>
              <a:off x="5122" y="3583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57" name="Line 387"/>
            <p:cNvSpPr/>
            <p:nvPr/>
          </p:nvSpPr>
          <p:spPr>
            <a:xfrm>
              <a:off x="5689" y="3583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58" name="Line 388"/>
            <p:cNvSpPr/>
            <p:nvPr/>
          </p:nvSpPr>
          <p:spPr>
            <a:xfrm>
              <a:off x="5576" y="3583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59" name="Text10"/>
            <p:cNvSpPr/>
            <p:nvPr/>
          </p:nvSpPr>
          <p:spPr>
            <a:xfrm>
              <a:off x="5145" y="3584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60" name="Text10"/>
            <p:cNvSpPr/>
            <p:nvPr/>
          </p:nvSpPr>
          <p:spPr>
            <a:xfrm>
              <a:off x="5562" y="3584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61" name="Text10"/>
            <p:cNvSpPr/>
            <p:nvPr/>
          </p:nvSpPr>
          <p:spPr>
            <a:xfrm>
              <a:off x="5682" y="3584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62" name="Text10"/>
            <p:cNvSpPr/>
            <p:nvPr/>
          </p:nvSpPr>
          <p:spPr>
            <a:xfrm>
              <a:off x="5145" y="3447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52563" name="Rectangle 393"/>
            <p:cNvSpPr/>
            <p:nvPr/>
          </p:nvSpPr>
          <p:spPr>
            <a:xfrm>
              <a:off x="5122" y="3718"/>
              <a:ext cx="686" cy="22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2564" name="Line 394"/>
            <p:cNvSpPr/>
            <p:nvPr/>
          </p:nvSpPr>
          <p:spPr>
            <a:xfrm flipH="1">
              <a:off x="4977" y="3830"/>
              <a:ext cx="14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65" name="Line 395"/>
            <p:cNvSpPr/>
            <p:nvPr/>
          </p:nvSpPr>
          <p:spPr>
            <a:xfrm>
              <a:off x="5122" y="3861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66" name="Line 396"/>
            <p:cNvSpPr/>
            <p:nvPr/>
          </p:nvSpPr>
          <p:spPr>
            <a:xfrm>
              <a:off x="5689" y="386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67" name="Line 397"/>
            <p:cNvSpPr/>
            <p:nvPr/>
          </p:nvSpPr>
          <p:spPr>
            <a:xfrm>
              <a:off x="5576" y="386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68" name="Text10"/>
            <p:cNvSpPr/>
            <p:nvPr/>
          </p:nvSpPr>
          <p:spPr>
            <a:xfrm>
              <a:off x="5145" y="3862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69" name="Text10"/>
            <p:cNvSpPr/>
            <p:nvPr/>
          </p:nvSpPr>
          <p:spPr>
            <a:xfrm>
              <a:off x="5562" y="386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70" name="Text10"/>
            <p:cNvSpPr/>
            <p:nvPr/>
          </p:nvSpPr>
          <p:spPr>
            <a:xfrm>
              <a:off x="5682" y="386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71" name="Text10"/>
            <p:cNvSpPr/>
            <p:nvPr/>
          </p:nvSpPr>
          <p:spPr>
            <a:xfrm>
              <a:off x="5145" y="3725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52572" name="Rectangle 402"/>
            <p:cNvSpPr/>
            <p:nvPr/>
          </p:nvSpPr>
          <p:spPr>
            <a:xfrm>
              <a:off x="4068" y="1780"/>
              <a:ext cx="831" cy="225"/>
            </a:xfrm>
            <a:prstGeom prst="rect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2573" name="Line 403"/>
            <p:cNvSpPr/>
            <p:nvPr/>
          </p:nvSpPr>
          <p:spPr>
            <a:xfrm flipV="1">
              <a:off x="4483" y="1717"/>
              <a:ext cx="0" cy="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74" name="Line 404"/>
            <p:cNvSpPr/>
            <p:nvPr/>
          </p:nvSpPr>
          <p:spPr>
            <a:xfrm>
              <a:off x="4068" y="2002"/>
              <a:ext cx="0" cy="182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75" name="Line 405"/>
            <p:cNvSpPr/>
            <p:nvPr/>
          </p:nvSpPr>
          <p:spPr>
            <a:xfrm>
              <a:off x="4068" y="1939"/>
              <a:ext cx="83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76" name="Line 406"/>
            <p:cNvSpPr/>
            <p:nvPr/>
          </p:nvSpPr>
          <p:spPr>
            <a:xfrm>
              <a:off x="4780" y="1939"/>
              <a:ext cx="0" cy="6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77" name="Line 407"/>
            <p:cNvSpPr/>
            <p:nvPr/>
          </p:nvSpPr>
          <p:spPr>
            <a:xfrm>
              <a:off x="4667" y="1939"/>
              <a:ext cx="0" cy="6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78" name="Text10"/>
            <p:cNvSpPr/>
            <p:nvPr/>
          </p:nvSpPr>
          <p:spPr>
            <a:xfrm>
              <a:off x="4092" y="1796"/>
              <a:ext cx="788" cy="80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90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79" name="Text10"/>
            <p:cNvSpPr/>
            <p:nvPr/>
          </p:nvSpPr>
          <p:spPr>
            <a:xfrm>
              <a:off x="4092" y="1943"/>
              <a:ext cx="572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80" name="Text10"/>
            <p:cNvSpPr/>
            <p:nvPr/>
          </p:nvSpPr>
          <p:spPr>
            <a:xfrm>
              <a:off x="4653" y="1943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81" name="Text10"/>
            <p:cNvSpPr/>
            <p:nvPr/>
          </p:nvSpPr>
          <p:spPr>
            <a:xfrm>
              <a:off x="4773" y="1943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grpSp>
          <p:nvGrpSpPr>
            <p:cNvPr id="52582" name="Group 412"/>
            <p:cNvGrpSpPr/>
            <p:nvPr/>
          </p:nvGrpSpPr>
          <p:grpSpPr>
            <a:xfrm>
              <a:off x="4068" y="2054"/>
              <a:ext cx="831" cy="224"/>
              <a:chOff x="434" y="1869"/>
              <a:chExt cx="551" cy="225"/>
            </a:xfrm>
          </p:grpSpPr>
          <p:sp>
            <p:nvSpPr>
              <p:cNvPr id="52667" name="Rectangle 413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668" name="Line 414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583" name="Line 415"/>
            <p:cNvSpPr/>
            <p:nvPr/>
          </p:nvSpPr>
          <p:spPr>
            <a:xfrm>
              <a:off x="4213" y="2197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84" name="Line 416"/>
            <p:cNvSpPr/>
            <p:nvPr/>
          </p:nvSpPr>
          <p:spPr>
            <a:xfrm>
              <a:off x="4780" y="2197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85" name="Line 417"/>
            <p:cNvSpPr/>
            <p:nvPr/>
          </p:nvSpPr>
          <p:spPr>
            <a:xfrm>
              <a:off x="4667" y="2197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86" name="Text10"/>
            <p:cNvSpPr/>
            <p:nvPr/>
          </p:nvSpPr>
          <p:spPr>
            <a:xfrm>
              <a:off x="4236" y="2198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87" name="Text10"/>
            <p:cNvSpPr/>
            <p:nvPr/>
          </p:nvSpPr>
          <p:spPr>
            <a:xfrm>
              <a:off x="4653" y="2198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88" name="Text10"/>
            <p:cNvSpPr/>
            <p:nvPr/>
          </p:nvSpPr>
          <p:spPr>
            <a:xfrm>
              <a:off x="4773" y="2198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89" name="Text10"/>
            <p:cNvSpPr/>
            <p:nvPr/>
          </p:nvSpPr>
          <p:spPr>
            <a:xfrm>
              <a:off x="4236" y="2061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590" name="Group 422"/>
            <p:cNvGrpSpPr/>
            <p:nvPr/>
          </p:nvGrpSpPr>
          <p:grpSpPr>
            <a:xfrm>
              <a:off x="4068" y="2331"/>
              <a:ext cx="831" cy="224"/>
              <a:chOff x="434" y="1869"/>
              <a:chExt cx="551" cy="225"/>
            </a:xfrm>
          </p:grpSpPr>
          <p:sp>
            <p:nvSpPr>
              <p:cNvPr id="52665" name="Rectangle 423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666" name="Line 424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591" name="Line 425"/>
            <p:cNvSpPr/>
            <p:nvPr/>
          </p:nvSpPr>
          <p:spPr>
            <a:xfrm>
              <a:off x="4213" y="2474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92" name="Line 426"/>
            <p:cNvSpPr/>
            <p:nvPr/>
          </p:nvSpPr>
          <p:spPr>
            <a:xfrm>
              <a:off x="4780" y="2474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93" name="Line 427"/>
            <p:cNvSpPr/>
            <p:nvPr/>
          </p:nvSpPr>
          <p:spPr>
            <a:xfrm>
              <a:off x="4667" y="2474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594" name="Text10"/>
            <p:cNvSpPr/>
            <p:nvPr/>
          </p:nvSpPr>
          <p:spPr>
            <a:xfrm>
              <a:off x="4236" y="2475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95" name="Text10"/>
            <p:cNvSpPr/>
            <p:nvPr/>
          </p:nvSpPr>
          <p:spPr>
            <a:xfrm>
              <a:off x="4653" y="2475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96" name="Text10"/>
            <p:cNvSpPr/>
            <p:nvPr/>
          </p:nvSpPr>
          <p:spPr>
            <a:xfrm>
              <a:off x="4773" y="2475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597" name="Text10"/>
            <p:cNvSpPr/>
            <p:nvPr/>
          </p:nvSpPr>
          <p:spPr>
            <a:xfrm>
              <a:off x="4236" y="2338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598" name="Group 432"/>
            <p:cNvGrpSpPr/>
            <p:nvPr/>
          </p:nvGrpSpPr>
          <p:grpSpPr>
            <a:xfrm>
              <a:off x="4068" y="2608"/>
              <a:ext cx="831" cy="224"/>
              <a:chOff x="434" y="1869"/>
              <a:chExt cx="551" cy="225"/>
            </a:xfrm>
          </p:grpSpPr>
          <p:sp>
            <p:nvSpPr>
              <p:cNvPr id="52663" name="Rectangle 433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664" name="Line 434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599" name="Line 435"/>
            <p:cNvSpPr/>
            <p:nvPr/>
          </p:nvSpPr>
          <p:spPr>
            <a:xfrm>
              <a:off x="4213" y="2751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600" name="Line 436"/>
            <p:cNvSpPr/>
            <p:nvPr/>
          </p:nvSpPr>
          <p:spPr>
            <a:xfrm>
              <a:off x="4780" y="275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601" name="Line 437"/>
            <p:cNvSpPr/>
            <p:nvPr/>
          </p:nvSpPr>
          <p:spPr>
            <a:xfrm>
              <a:off x="4667" y="275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602" name="Text10"/>
            <p:cNvSpPr/>
            <p:nvPr/>
          </p:nvSpPr>
          <p:spPr>
            <a:xfrm>
              <a:off x="4236" y="2752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603" name="Text10"/>
            <p:cNvSpPr/>
            <p:nvPr/>
          </p:nvSpPr>
          <p:spPr>
            <a:xfrm>
              <a:off x="4653" y="275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604" name="Text10"/>
            <p:cNvSpPr/>
            <p:nvPr/>
          </p:nvSpPr>
          <p:spPr>
            <a:xfrm>
              <a:off x="4773" y="275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605" name="Text10"/>
            <p:cNvSpPr/>
            <p:nvPr/>
          </p:nvSpPr>
          <p:spPr>
            <a:xfrm>
              <a:off x="4236" y="2615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606" name="Group 442"/>
            <p:cNvGrpSpPr/>
            <p:nvPr/>
          </p:nvGrpSpPr>
          <p:grpSpPr>
            <a:xfrm>
              <a:off x="4068" y="2886"/>
              <a:ext cx="831" cy="224"/>
              <a:chOff x="434" y="1869"/>
              <a:chExt cx="551" cy="225"/>
            </a:xfrm>
          </p:grpSpPr>
          <p:sp>
            <p:nvSpPr>
              <p:cNvPr id="52661" name="Rectangle 443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662" name="Line 444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607" name="Line 445"/>
            <p:cNvSpPr/>
            <p:nvPr/>
          </p:nvSpPr>
          <p:spPr>
            <a:xfrm>
              <a:off x="4213" y="3029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608" name="Line 446"/>
            <p:cNvSpPr/>
            <p:nvPr/>
          </p:nvSpPr>
          <p:spPr>
            <a:xfrm>
              <a:off x="4780" y="3029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609" name="Line 447"/>
            <p:cNvSpPr/>
            <p:nvPr/>
          </p:nvSpPr>
          <p:spPr>
            <a:xfrm>
              <a:off x="4667" y="3029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610" name="Text10"/>
            <p:cNvSpPr/>
            <p:nvPr/>
          </p:nvSpPr>
          <p:spPr>
            <a:xfrm>
              <a:off x="4236" y="3030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611" name="Text10"/>
            <p:cNvSpPr/>
            <p:nvPr/>
          </p:nvSpPr>
          <p:spPr>
            <a:xfrm>
              <a:off x="4653" y="3030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612" name="Text10"/>
            <p:cNvSpPr/>
            <p:nvPr/>
          </p:nvSpPr>
          <p:spPr>
            <a:xfrm>
              <a:off x="4773" y="3030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613" name="Text10"/>
            <p:cNvSpPr/>
            <p:nvPr/>
          </p:nvSpPr>
          <p:spPr>
            <a:xfrm>
              <a:off x="4236" y="2893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614" name="Group 452"/>
            <p:cNvGrpSpPr/>
            <p:nvPr/>
          </p:nvGrpSpPr>
          <p:grpSpPr>
            <a:xfrm>
              <a:off x="4068" y="3163"/>
              <a:ext cx="831" cy="224"/>
              <a:chOff x="434" y="1869"/>
              <a:chExt cx="551" cy="225"/>
            </a:xfrm>
          </p:grpSpPr>
          <p:sp>
            <p:nvSpPr>
              <p:cNvPr id="52659" name="Rectangle 453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660" name="Line 454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615" name="Line 455"/>
            <p:cNvSpPr/>
            <p:nvPr/>
          </p:nvSpPr>
          <p:spPr>
            <a:xfrm>
              <a:off x="4213" y="3306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616" name="Line 456"/>
            <p:cNvSpPr/>
            <p:nvPr/>
          </p:nvSpPr>
          <p:spPr>
            <a:xfrm>
              <a:off x="4780" y="3306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617" name="Line 457"/>
            <p:cNvSpPr/>
            <p:nvPr/>
          </p:nvSpPr>
          <p:spPr>
            <a:xfrm>
              <a:off x="4667" y="3306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618" name="Text10"/>
            <p:cNvSpPr/>
            <p:nvPr/>
          </p:nvSpPr>
          <p:spPr>
            <a:xfrm>
              <a:off x="4236" y="3307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619" name="Text10"/>
            <p:cNvSpPr/>
            <p:nvPr/>
          </p:nvSpPr>
          <p:spPr>
            <a:xfrm>
              <a:off x="4653" y="3307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620" name="Text10"/>
            <p:cNvSpPr/>
            <p:nvPr/>
          </p:nvSpPr>
          <p:spPr>
            <a:xfrm>
              <a:off x="4773" y="3307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621" name="Text10"/>
            <p:cNvSpPr/>
            <p:nvPr/>
          </p:nvSpPr>
          <p:spPr>
            <a:xfrm>
              <a:off x="4236" y="3170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622" name="Group 462"/>
            <p:cNvGrpSpPr/>
            <p:nvPr/>
          </p:nvGrpSpPr>
          <p:grpSpPr>
            <a:xfrm>
              <a:off x="4068" y="3440"/>
              <a:ext cx="831" cy="224"/>
              <a:chOff x="434" y="1869"/>
              <a:chExt cx="551" cy="225"/>
            </a:xfrm>
          </p:grpSpPr>
          <p:sp>
            <p:nvSpPr>
              <p:cNvPr id="52657" name="Rectangle 463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658" name="Line 464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623" name="Line 465"/>
            <p:cNvSpPr/>
            <p:nvPr/>
          </p:nvSpPr>
          <p:spPr>
            <a:xfrm>
              <a:off x="4213" y="3583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624" name="Line 466"/>
            <p:cNvSpPr/>
            <p:nvPr/>
          </p:nvSpPr>
          <p:spPr>
            <a:xfrm>
              <a:off x="4780" y="3583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625" name="Line 467"/>
            <p:cNvSpPr/>
            <p:nvPr/>
          </p:nvSpPr>
          <p:spPr>
            <a:xfrm>
              <a:off x="4667" y="3583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626" name="Text10"/>
            <p:cNvSpPr/>
            <p:nvPr/>
          </p:nvSpPr>
          <p:spPr>
            <a:xfrm>
              <a:off x="4236" y="3584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627" name="Text10"/>
            <p:cNvSpPr/>
            <p:nvPr/>
          </p:nvSpPr>
          <p:spPr>
            <a:xfrm>
              <a:off x="4653" y="3584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628" name="Text10"/>
            <p:cNvSpPr/>
            <p:nvPr/>
          </p:nvSpPr>
          <p:spPr>
            <a:xfrm>
              <a:off x="4773" y="3584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629" name="Text10"/>
            <p:cNvSpPr/>
            <p:nvPr/>
          </p:nvSpPr>
          <p:spPr>
            <a:xfrm>
              <a:off x="4236" y="3447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52630" name="Group 472"/>
            <p:cNvGrpSpPr/>
            <p:nvPr/>
          </p:nvGrpSpPr>
          <p:grpSpPr>
            <a:xfrm>
              <a:off x="4068" y="3718"/>
              <a:ext cx="831" cy="224"/>
              <a:chOff x="434" y="1869"/>
              <a:chExt cx="551" cy="225"/>
            </a:xfrm>
          </p:grpSpPr>
          <p:sp>
            <p:nvSpPr>
              <p:cNvPr id="52655" name="Rectangle 473"/>
              <p:cNvSpPr/>
              <p:nvPr/>
            </p:nvSpPr>
            <p:spPr>
              <a:xfrm>
                <a:off x="530" y="1869"/>
                <a:ext cx="455" cy="22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656" name="Line 474"/>
              <p:cNvSpPr/>
              <p:nvPr/>
            </p:nvSpPr>
            <p:spPr>
              <a:xfrm flipH="1">
                <a:off x="434" y="1982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631" name="Line 475"/>
            <p:cNvSpPr/>
            <p:nvPr/>
          </p:nvSpPr>
          <p:spPr>
            <a:xfrm>
              <a:off x="4213" y="3861"/>
              <a:ext cx="68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632" name="Line 476"/>
            <p:cNvSpPr/>
            <p:nvPr/>
          </p:nvSpPr>
          <p:spPr>
            <a:xfrm>
              <a:off x="4780" y="386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633" name="Line 477"/>
            <p:cNvSpPr/>
            <p:nvPr/>
          </p:nvSpPr>
          <p:spPr>
            <a:xfrm>
              <a:off x="4667" y="3861"/>
              <a:ext cx="0" cy="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634" name="Text10"/>
            <p:cNvSpPr/>
            <p:nvPr/>
          </p:nvSpPr>
          <p:spPr>
            <a:xfrm>
              <a:off x="4236" y="3862"/>
              <a:ext cx="428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635" name="Text10"/>
            <p:cNvSpPr/>
            <p:nvPr/>
          </p:nvSpPr>
          <p:spPr>
            <a:xfrm>
              <a:off x="4653" y="386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636" name="Text10"/>
            <p:cNvSpPr/>
            <p:nvPr/>
          </p:nvSpPr>
          <p:spPr>
            <a:xfrm>
              <a:off x="4773" y="3862"/>
              <a:ext cx="113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algn="r"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52637" name="Text10"/>
            <p:cNvSpPr/>
            <p:nvPr/>
          </p:nvSpPr>
          <p:spPr>
            <a:xfrm>
              <a:off x="4236" y="3725"/>
              <a:ext cx="650" cy="6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lstStyle/>
            <a:p>
              <a:pPr defTabSz="330200">
                <a:lnSpc>
                  <a:spcPct val="93000"/>
                </a:lnSpc>
              </a:pPr>
              <a:r>
                <a:rPr lang="en-US" altLang="de-DE" sz="700" b="0" dirty="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52654" name="Text Box 498"/>
            <p:cNvSpPr txBox="1"/>
            <p:nvPr/>
          </p:nvSpPr>
          <p:spPr>
            <a:xfrm>
              <a:off x="2734" y="1252"/>
              <a:ext cx="771" cy="115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zh-CN" altLang="en-US" sz="1200" dirty="0">
                  <a:latin typeface="Arial" panose="020B0604020202020204" pitchFamily="34" charset="0"/>
                </a:rPr>
                <a:t>....</a:t>
              </a:r>
            </a:p>
          </p:txBody>
        </p:sp>
      </p:grpSp>
      <p:sp>
        <p:nvSpPr>
          <p:cNvPr id="3" name="Rectangle 2"/>
          <p:cNvSpPr>
            <a:spLocks noGrp="1"/>
          </p:cNvSpPr>
          <p:nvPr/>
        </p:nvSpPr>
        <p:spPr>
          <a:xfrm>
            <a:off x="423863" y="752158"/>
            <a:ext cx="8559800" cy="660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/>
          <a:lstStyle>
            <a:lvl1pPr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  <a:lvl2pPr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在结业</a:t>
            </a:r>
            <a:r>
              <a:rPr lang="en-US" altLang="zh-CN" dirty="0"/>
              <a:t>BP</a:t>
            </a:r>
            <a:r>
              <a:rPr lang="zh-CN" altLang="en-US" dirty="0"/>
              <a:t>各个阶段中，团队遇到的主要障碍，以及相应的理论分析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1864715" y="1594699"/>
            <a:ext cx="8326421" cy="41276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404224" y="2026404"/>
            <a:ext cx="7049492" cy="30448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lIns="91433" tIns="45716" rIns="91433" bIns="45716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掌握心理对照的知识就一定可以帮助团队有效实现目标吗？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从心理对照到团队行动，其中的相互作用逻辑是怎样的？</a:t>
            </a:r>
          </a:p>
          <a:p>
            <a:pPr indent="0">
              <a:buFont typeface="Wingdings" panose="05000000000000000000" pitchFamily="2" charset="2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83466" y="644179"/>
            <a:ext cx="9326880" cy="7067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心理对照可以帮助团队有效实现目标吗？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ldLvl="0" animBg="1"/>
      <p:bldP spid="57" grpId="0" bldLvl="0" animBg="1"/>
      <p:bldP spid="2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1864715" y="1594699"/>
            <a:ext cx="8326421" cy="41276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404224" y="2026404"/>
            <a:ext cx="7049492" cy="30448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lIns="91433" tIns="45716" rIns="91433" bIns="45716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掌握分析瘫痪的知识就一定可以帮助团队有效实现目标吗？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从分析瘫痪到团队行动，其中的相互作用逻辑是怎样的？</a:t>
            </a:r>
          </a:p>
          <a:p>
            <a:pPr indent="0">
              <a:buFont typeface="Wingdings" panose="05000000000000000000" pitchFamily="2" charset="2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83466" y="644179"/>
            <a:ext cx="9326880" cy="7067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分析瘫痪可以帮助团队有效实现目标吗？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ldLvl="0" animBg="1"/>
      <p:bldP spid="57" grpId="0" bldLvl="0" animBg="1"/>
      <p:bldP spid="2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2107051" y="341873"/>
            <a:ext cx="1518364" cy="492443"/>
          </a:xfrm>
          <a:prstGeom prst="rect">
            <a:avLst/>
          </a:prstGeom>
          <a:solidFill>
            <a:srgbClr val="9DB5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研究者说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  <a:solidFill>
            <a:srgbClr val="9DB5AA"/>
          </a:solidFill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grpFill/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grpFill/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47725" y="246380"/>
            <a:ext cx="1201420" cy="646430"/>
          </a:xfrm>
          <a:prstGeom prst="rect">
            <a:avLst/>
          </a:prstGeom>
          <a:solidFill>
            <a:srgbClr val="9DB5A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3962" y="854520"/>
            <a:ext cx="10125829" cy="2652395"/>
          </a:xfrm>
          <a:prstGeom prst="rect">
            <a:avLst/>
          </a:prstGeom>
          <a:noFill/>
        </p:spPr>
        <p:txBody>
          <a:bodyPr wrap="square" lIns="68571" tIns="34285" rIns="68571" bIns="34285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sz="1600" b="1" kern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心理对照</a:t>
            </a:r>
            <a:r>
              <a:rPr lang="zh-CN" sz="1600" b="1" kern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1600" b="1" kern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是心理学家加布里埃尔·奥丁根大量研究了“相信自己能成功”与“相信自己能轻而易举成功”这两种不同信念对动力所产生的不同影响，屡次发现它们对成功起着极为不同的作用。</a:t>
            </a:r>
          </a:p>
          <a:p>
            <a:pPr lvl="0">
              <a:lnSpc>
                <a:spcPct val="150000"/>
              </a:lnSpc>
              <a:defRPr/>
            </a:pPr>
            <a:r>
              <a:rPr sz="1600" b="1" kern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对结果的想象：乐观有利于实现目标</a:t>
            </a:r>
          </a:p>
          <a:p>
            <a:pPr lvl="0">
              <a:lnSpc>
                <a:spcPct val="150000"/>
              </a:lnSpc>
              <a:defRPr/>
            </a:pPr>
            <a:r>
              <a:rPr sz="1600" b="1" kern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对过程的想象：悲观有利于实现目标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sz="1600" b="1" kern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人们在思维过程中首先想象目标实现后的收获,然后思考现实中阻碍实现目标的因素,通过对比目标实现后的收获和现实中的障碍,使未来和现实同时通达,在未来和现实之间建立起心理联结,激活个体达成目标（成功）的期望。心理对照策略不仅能够改变人们的认知和动机,还能够改变个体对于消极反馈的反应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55" y="4227195"/>
            <a:ext cx="3681095" cy="1984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975" y="3590290"/>
            <a:ext cx="1847215" cy="25977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0" y="3566795"/>
            <a:ext cx="2689225" cy="2644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2107051" y="341873"/>
            <a:ext cx="1518364" cy="492443"/>
          </a:xfrm>
          <a:prstGeom prst="rect">
            <a:avLst/>
          </a:prstGeom>
          <a:solidFill>
            <a:srgbClr val="9DB5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研究者说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  <a:solidFill>
            <a:srgbClr val="9DB5AA"/>
          </a:solidFill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grpFill/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grpFill/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47725" y="246380"/>
            <a:ext cx="1201420" cy="646430"/>
          </a:xfrm>
          <a:prstGeom prst="rect">
            <a:avLst/>
          </a:prstGeom>
          <a:solidFill>
            <a:srgbClr val="9DB5A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3962" y="854520"/>
            <a:ext cx="10125829" cy="1544320"/>
          </a:xfrm>
          <a:prstGeom prst="rect">
            <a:avLst/>
          </a:prstGeom>
          <a:noFill/>
        </p:spPr>
        <p:txBody>
          <a:bodyPr wrap="square" lIns="68571" tIns="34285" rIns="68571" bIns="34285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sz="1600" b="1" kern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瘫痪描述了一个过度分析或过度思考某种情况可能导致其“瘫痪”的时刻，这意味着没有采取任何行动，因此未达成解决方案。情况可能被认为过于复杂，并且由于担心可能出现潜在的更大问题而决不会做出决定。一个人可能想要一个完美的解决方案，但害怕在做出更好的解决方案的过程中做出可能导致错误的决定。</a:t>
            </a:r>
          </a:p>
          <a:p>
            <a:pPr lvl="0">
              <a:lnSpc>
                <a:spcPct val="150000"/>
              </a:lnSpc>
              <a:defRPr/>
            </a:pPr>
            <a:r>
              <a:rPr sz="1600" b="1" kern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https://academic.microsoft.com/#/detail/169450377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55" y="4227195"/>
            <a:ext cx="3681095" cy="1984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975" y="3590290"/>
            <a:ext cx="1847215" cy="25977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0" y="3566795"/>
            <a:ext cx="2689225" cy="2644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1864715" y="1594699"/>
            <a:ext cx="8326421" cy="412767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404224" y="2026404"/>
            <a:ext cx="7049492" cy="3046980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拥有成长型思维就一定可以成长吗？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成长型思维到成长，这条逻辑怎么来的呢？有没有问题呢？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真实世界的成长可能是复杂的。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83466" y="644179"/>
            <a:ext cx="9326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心理对照可以帮助团队有效实现目标吗？</a:t>
            </a:r>
            <a:endParaRPr lang="en-US" altLang="zh-CN" sz="40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7"/>
          <p:cNvSpPr/>
          <p:nvPr/>
        </p:nvSpPr>
        <p:spPr bwMode="auto">
          <a:xfrm>
            <a:off x="843909" y="5642041"/>
            <a:ext cx="11112083" cy="753758"/>
          </a:xfrm>
          <a:custGeom>
            <a:avLst/>
            <a:gdLst>
              <a:gd name="T0" fmla="*/ 75 w 12630"/>
              <a:gd name="T1" fmla="*/ 0 h 856"/>
              <a:gd name="T2" fmla="*/ 12555 w 12630"/>
              <a:gd name="T3" fmla="*/ 0 h 856"/>
              <a:gd name="T4" fmla="*/ 12630 w 12630"/>
              <a:gd name="T5" fmla="*/ 94 h 856"/>
              <a:gd name="T6" fmla="*/ 12630 w 12630"/>
              <a:gd name="T7" fmla="*/ 763 h 856"/>
              <a:gd name="T8" fmla="*/ 12555 w 12630"/>
              <a:gd name="T9" fmla="*/ 856 h 856"/>
              <a:gd name="T10" fmla="*/ 75 w 12630"/>
              <a:gd name="T11" fmla="*/ 856 h 856"/>
              <a:gd name="T12" fmla="*/ 0 w 12630"/>
              <a:gd name="T13" fmla="*/ 763 h 856"/>
              <a:gd name="T14" fmla="*/ 0 w 12630"/>
              <a:gd name="T15" fmla="*/ 94 h 856"/>
              <a:gd name="T16" fmla="*/ 75 w 12630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30" h="856">
                <a:moveTo>
                  <a:pt x="75" y="0"/>
                </a:moveTo>
                <a:lnTo>
                  <a:pt x="12555" y="0"/>
                </a:lnTo>
                <a:cubicBezTo>
                  <a:pt x="12597" y="0"/>
                  <a:pt x="12630" y="42"/>
                  <a:pt x="12630" y="94"/>
                </a:cubicBezTo>
                <a:lnTo>
                  <a:pt x="12630" y="763"/>
                </a:lnTo>
                <a:cubicBezTo>
                  <a:pt x="12630" y="814"/>
                  <a:pt x="12597" y="856"/>
                  <a:pt x="12555" y="856"/>
                </a:cubicBezTo>
                <a:lnTo>
                  <a:pt x="75" y="856"/>
                </a:lnTo>
                <a:cubicBezTo>
                  <a:pt x="34" y="856"/>
                  <a:pt x="0" y="814"/>
                  <a:pt x="0" y="763"/>
                </a:cubicBezTo>
                <a:lnTo>
                  <a:pt x="0" y="94"/>
                </a:lnTo>
                <a:cubicBezTo>
                  <a:pt x="0" y="42"/>
                  <a:pt x="34" y="0"/>
                  <a:pt x="75" y="0"/>
                </a:cubicBezTo>
                <a:close/>
              </a:path>
            </a:pathLst>
          </a:custGeom>
          <a:solidFill>
            <a:srgbClr val="484849">
              <a:lumMod val="20000"/>
              <a:lumOff val="80000"/>
            </a:srgbClr>
          </a:solidFill>
          <a:ln w="10" cap="flat">
            <a:solidFill>
              <a:srgbClr val="484849">
                <a:lumMod val="40000"/>
                <a:lumOff val="60000"/>
              </a:srgbClr>
            </a:solidFill>
            <a:prstDash val="solid"/>
            <a:miter lim="800000"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50797" y="341873"/>
            <a:ext cx="21146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E.</a:t>
            </a:r>
            <a:r>
              <a:rPr lang="zh-CN" altLang="en-US" sz="2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模型再思考</a:t>
            </a:r>
            <a:endParaRPr lang="zh-CN" altLang="en-US" sz="2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542924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3" name="Freeform 11"/>
          <p:cNvSpPr>
            <a:spLocks noEditPoints="1"/>
          </p:cNvSpPr>
          <p:nvPr/>
        </p:nvSpPr>
        <p:spPr bwMode="auto">
          <a:xfrm>
            <a:off x="1669417" y="5238991"/>
            <a:ext cx="2052562" cy="1561605"/>
          </a:xfrm>
          <a:custGeom>
            <a:avLst/>
            <a:gdLst>
              <a:gd name="T0" fmla="*/ 2333 w 2333"/>
              <a:gd name="T1" fmla="*/ 0 h 1775"/>
              <a:gd name="T2" fmla="*/ 2333 w 2333"/>
              <a:gd name="T3" fmla="*/ 1331 h 1775"/>
              <a:gd name="T4" fmla="*/ 1166 w 2333"/>
              <a:gd name="T5" fmla="*/ 1775 h 1775"/>
              <a:gd name="T6" fmla="*/ 0 w 2333"/>
              <a:gd name="T7" fmla="*/ 1331 h 1775"/>
              <a:gd name="T8" fmla="*/ 0 w 2333"/>
              <a:gd name="T9" fmla="*/ 0 h 1775"/>
              <a:gd name="T10" fmla="*/ 1166 w 2333"/>
              <a:gd name="T11" fmla="*/ 444 h 1775"/>
              <a:gd name="T12" fmla="*/ 2333 w 2333"/>
              <a:gd name="T13" fmla="*/ 0 h 1775"/>
              <a:gd name="T14" fmla="*/ 1750 w 2333"/>
              <a:gd name="T15" fmla="*/ 222 h 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5">
                <a:moveTo>
                  <a:pt x="2333" y="0"/>
                </a:moveTo>
                <a:lnTo>
                  <a:pt x="2333" y="1331"/>
                </a:lnTo>
                <a:lnTo>
                  <a:pt x="1166" y="1775"/>
                </a:lnTo>
                <a:lnTo>
                  <a:pt x="0" y="1331"/>
                </a:lnTo>
                <a:lnTo>
                  <a:pt x="0" y="0"/>
                </a:lnTo>
                <a:lnTo>
                  <a:pt x="1166" y="444"/>
                </a:lnTo>
                <a:lnTo>
                  <a:pt x="2333" y="0"/>
                </a:lnTo>
                <a:close/>
                <a:moveTo>
                  <a:pt x="1750" y="222"/>
                </a:moveTo>
              </a:path>
            </a:pathLst>
          </a:custGeom>
          <a:solidFill>
            <a:srgbClr val="FE978C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Freeform 6"/>
          <p:cNvSpPr/>
          <p:nvPr/>
        </p:nvSpPr>
        <p:spPr bwMode="auto">
          <a:xfrm>
            <a:off x="838993" y="1518221"/>
            <a:ext cx="11112083" cy="753758"/>
          </a:xfrm>
          <a:custGeom>
            <a:avLst/>
            <a:gdLst>
              <a:gd name="T0" fmla="*/ 75 w 12630"/>
              <a:gd name="T1" fmla="*/ 0 h 856"/>
              <a:gd name="T2" fmla="*/ 12555 w 12630"/>
              <a:gd name="T3" fmla="*/ 0 h 856"/>
              <a:gd name="T4" fmla="*/ 12630 w 12630"/>
              <a:gd name="T5" fmla="*/ 94 h 856"/>
              <a:gd name="T6" fmla="*/ 12630 w 12630"/>
              <a:gd name="T7" fmla="*/ 763 h 856"/>
              <a:gd name="T8" fmla="*/ 12555 w 12630"/>
              <a:gd name="T9" fmla="*/ 856 h 856"/>
              <a:gd name="T10" fmla="*/ 75 w 12630"/>
              <a:gd name="T11" fmla="*/ 856 h 856"/>
              <a:gd name="T12" fmla="*/ 0 w 12630"/>
              <a:gd name="T13" fmla="*/ 763 h 856"/>
              <a:gd name="T14" fmla="*/ 0 w 12630"/>
              <a:gd name="T15" fmla="*/ 94 h 856"/>
              <a:gd name="T16" fmla="*/ 75 w 12630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30" h="856">
                <a:moveTo>
                  <a:pt x="75" y="0"/>
                </a:moveTo>
                <a:lnTo>
                  <a:pt x="12555" y="0"/>
                </a:lnTo>
                <a:cubicBezTo>
                  <a:pt x="12597" y="0"/>
                  <a:pt x="12630" y="43"/>
                  <a:pt x="12630" y="94"/>
                </a:cubicBezTo>
                <a:lnTo>
                  <a:pt x="12630" y="763"/>
                </a:lnTo>
                <a:cubicBezTo>
                  <a:pt x="12630" y="814"/>
                  <a:pt x="12597" y="856"/>
                  <a:pt x="12555" y="856"/>
                </a:cubicBezTo>
                <a:lnTo>
                  <a:pt x="75" y="856"/>
                </a:lnTo>
                <a:cubicBezTo>
                  <a:pt x="34" y="856"/>
                  <a:pt x="0" y="814"/>
                  <a:pt x="0" y="763"/>
                </a:cubicBezTo>
                <a:lnTo>
                  <a:pt x="0" y="94"/>
                </a:lnTo>
                <a:cubicBezTo>
                  <a:pt x="0" y="43"/>
                  <a:pt x="34" y="0"/>
                  <a:pt x="75" y="0"/>
                </a:cubicBezTo>
                <a:close/>
              </a:path>
            </a:pathLst>
          </a:custGeom>
          <a:solidFill>
            <a:srgbClr val="484849">
              <a:lumMod val="20000"/>
              <a:lumOff val="80000"/>
            </a:srgbClr>
          </a:solidFill>
          <a:ln w="10" cap="flat">
            <a:solidFill>
              <a:srgbClr val="484849">
                <a:lumMod val="40000"/>
                <a:lumOff val="60000"/>
              </a:srgbClr>
            </a:solidFill>
            <a:prstDash val="solid"/>
            <a:miter lim="800000"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Freeform 10"/>
          <p:cNvSpPr>
            <a:spLocks noEditPoints="1"/>
          </p:cNvSpPr>
          <p:nvPr/>
        </p:nvSpPr>
        <p:spPr bwMode="auto">
          <a:xfrm>
            <a:off x="1590759" y="1348607"/>
            <a:ext cx="2052562" cy="1291354"/>
          </a:xfrm>
          <a:custGeom>
            <a:avLst/>
            <a:gdLst>
              <a:gd name="T0" fmla="*/ 2333 w 2333"/>
              <a:gd name="T1" fmla="*/ 0 h 1818"/>
              <a:gd name="T2" fmla="*/ 2333 w 2333"/>
              <a:gd name="T3" fmla="*/ 1364 h 1818"/>
              <a:gd name="T4" fmla="*/ 1166 w 2333"/>
              <a:gd name="T5" fmla="*/ 1818 h 1818"/>
              <a:gd name="T6" fmla="*/ 0 w 2333"/>
              <a:gd name="T7" fmla="*/ 1364 h 1818"/>
              <a:gd name="T8" fmla="*/ 0 w 2333"/>
              <a:gd name="T9" fmla="*/ 0 h 1818"/>
              <a:gd name="T10" fmla="*/ 2333 w 2333"/>
              <a:gd name="T11" fmla="*/ 0 h 1818"/>
              <a:gd name="T12" fmla="*/ 1166 w 2333"/>
              <a:gd name="T13" fmla="*/ 0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3" h="1818">
                <a:moveTo>
                  <a:pt x="2333" y="0"/>
                </a:moveTo>
                <a:lnTo>
                  <a:pt x="2333" y="1364"/>
                </a:lnTo>
                <a:lnTo>
                  <a:pt x="1166" y="1818"/>
                </a:lnTo>
                <a:lnTo>
                  <a:pt x="0" y="1364"/>
                </a:lnTo>
                <a:lnTo>
                  <a:pt x="0" y="0"/>
                </a:lnTo>
                <a:lnTo>
                  <a:pt x="2333" y="0"/>
                </a:lnTo>
                <a:close/>
                <a:moveTo>
                  <a:pt x="1166" y="0"/>
                </a:moveTo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4450" y="1628402"/>
            <a:ext cx="7593777" cy="500127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失败让我无地自容 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vs.</a:t>
            </a:r>
            <a:r>
              <a:rPr kumimoji="0" lang="en-US" altLang="zh-CN" sz="280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kern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我喜欢挑战我自己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86690" y="1628015"/>
            <a:ext cx="1719694" cy="500127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适应模式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6023" y="1522720"/>
            <a:ext cx="665068" cy="684793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11" name="Freeform 7"/>
          <p:cNvSpPr/>
          <p:nvPr/>
        </p:nvSpPr>
        <p:spPr bwMode="auto">
          <a:xfrm>
            <a:off x="838993" y="2955944"/>
            <a:ext cx="11112083" cy="753758"/>
          </a:xfrm>
          <a:custGeom>
            <a:avLst/>
            <a:gdLst>
              <a:gd name="T0" fmla="*/ 75 w 12630"/>
              <a:gd name="T1" fmla="*/ 0 h 856"/>
              <a:gd name="T2" fmla="*/ 12555 w 12630"/>
              <a:gd name="T3" fmla="*/ 0 h 856"/>
              <a:gd name="T4" fmla="*/ 12630 w 12630"/>
              <a:gd name="T5" fmla="*/ 94 h 856"/>
              <a:gd name="T6" fmla="*/ 12630 w 12630"/>
              <a:gd name="T7" fmla="*/ 763 h 856"/>
              <a:gd name="T8" fmla="*/ 12555 w 12630"/>
              <a:gd name="T9" fmla="*/ 856 h 856"/>
              <a:gd name="T10" fmla="*/ 75 w 12630"/>
              <a:gd name="T11" fmla="*/ 856 h 856"/>
              <a:gd name="T12" fmla="*/ 0 w 12630"/>
              <a:gd name="T13" fmla="*/ 763 h 856"/>
              <a:gd name="T14" fmla="*/ 0 w 12630"/>
              <a:gd name="T15" fmla="*/ 94 h 856"/>
              <a:gd name="T16" fmla="*/ 75 w 12630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30" h="856">
                <a:moveTo>
                  <a:pt x="75" y="0"/>
                </a:moveTo>
                <a:lnTo>
                  <a:pt x="12555" y="0"/>
                </a:lnTo>
                <a:cubicBezTo>
                  <a:pt x="12597" y="0"/>
                  <a:pt x="12630" y="42"/>
                  <a:pt x="12630" y="94"/>
                </a:cubicBezTo>
                <a:lnTo>
                  <a:pt x="12630" y="763"/>
                </a:lnTo>
                <a:cubicBezTo>
                  <a:pt x="12630" y="814"/>
                  <a:pt x="12597" y="856"/>
                  <a:pt x="12555" y="856"/>
                </a:cubicBezTo>
                <a:lnTo>
                  <a:pt x="75" y="856"/>
                </a:lnTo>
                <a:cubicBezTo>
                  <a:pt x="34" y="856"/>
                  <a:pt x="0" y="814"/>
                  <a:pt x="0" y="763"/>
                </a:cubicBezTo>
                <a:lnTo>
                  <a:pt x="0" y="94"/>
                </a:lnTo>
                <a:cubicBezTo>
                  <a:pt x="0" y="42"/>
                  <a:pt x="34" y="0"/>
                  <a:pt x="75" y="0"/>
                </a:cubicBezTo>
                <a:close/>
              </a:path>
            </a:pathLst>
          </a:custGeom>
          <a:solidFill>
            <a:srgbClr val="484849">
              <a:lumMod val="20000"/>
              <a:lumOff val="80000"/>
            </a:srgbClr>
          </a:solidFill>
          <a:ln w="10" cap="flat">
            <a:solidFill>
              <a:srgbClr val="484849">
                <a:lumMod val="40000"/>
                <a:lumOff val="60000"/>
              </a:srgbClr>
            </a:solidFill>
            <a:prstDash val="solid"/>
            <a:miter lim="800000"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11"/>
          <p:cNvSpPr>
            <a:spLocks noEditPoints="1"/>
          </p:cNvSpPr>
          <p:nvPr/>
        </p:nvSpPr>
        <p:spPr bwMode="auto">
          <a:xfrm>
            <a:off x="1620256" y="2552894"/>
            <a:ext cx="2052562" cy="1561605"/>
          </a:xfrm>
          <a:custGeom>
            <a:avLst/>
            <a:gdLst>
              <a:gd name="T0" fmla="*/ 2333 w 2333"/>
              <a:gd name="T1" fmla="*/ 0 h 1775"/>
              <a:gd name="T2" fmla="*/ 2333 w 2333"/>
              <a:gd name="T3" fmla="*/ 1331 h 1775"/>
              <a:gd name="T4" fmla="*/ 1166 w 2333"/>
              <a:gd name="T5" fmla="*/ 1775 h 1775"/>
              <a:gd name="T6" fmla="*/ 0 w 2333"/>
              <a:gd name="T7" fmla="*/ 1331 h 1775"/>
              <a:gd name="T8" fmla="*/ 0 w 2333"/>
              <a:gd name="T9" fmla="*/ 0 h 1775"/>
              <a:gd name="T10" fmla="*/ 1166 w 2333"/>
              <a:gd name="T11" fmla="*/ 444 h 1775"/>
              <a:gd name="T12" fmla="*/ 2333 w 2333"/>
              <a:gd name="T13" fmla="*/ 0 h 1775"/>
              <a:gd name="T14" fmla="*/ 1750 w 2333"/>
              <a:gd name="T15" fmla="*/ 222 h 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5">
                <a:moveTo>
                  <a:pt x="2333" y="0"/>
                </a:moveTo>
                <a:lnTo>
                  <a:pt x="2333" y="1331"/>
                </a:lnTo>
                <a:lnTo>
                  <a:pt x="1166" y="1775"/>
                </a:lnTo>
                <a:lnTo>
                  <a:pt x="0" y="1331"/>
                </a:lnTo>
                <a:lnTo>
                  <a:pt x="0" y="0"/>
                </a:lnTo>
                <a:lnTo>
                  <a:pt x="1166" y="444"/>
                </a:lnTo>
                <a:lnTo>
                  <a:pt x="2333" y="0"/>
                </a:lnTo>
                <a:close/>
                <a:moveTo>
                  <a:pt x="1750" y="222"/>
                </a:moveTo>
              </a:path>
            </a:pathLst>
          </a:custGeom>
          <a:solidFill>
            <a:srgbClr val="FE978C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86690" y="3028654"/>
            <a:ext cx="1719694" cy="56168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kern="0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归因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39199" y="3127660"/>
            <a:ext cx="7593777" cy="500127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kern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失败是我能力不足  </a:t>
            </a:r>
            <a:r>
              <a:rPr lang="en-US" altLang="zh-CN" sz="2800" kern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vs.  </a:t>
            </a:r>
            <a:r>
              <a:rPr lang="zh-CN" altLang="en-US" sz="2800" kern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失败是我努力不够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6023" y="2977735"/>
            <a:ext cx="665068" cy="684793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2" name="Freeform 8"/>
          <p:cNvSpPr/>
          <p:nvPr/>
        </p:nvSpPr>
        <p:spPr bwMode="auto">
          <a:xfrm>
            <a:off x="838993" y="4332598"/>
            <a:ext cx="11112083" cy="753758"/>
          </a:xfrm>
          <a:custGeom>
            <a:avLst/>
            <a:gdLst>
              <a:gd name="T0" fmla="*/ 75 w 12630"/>
              <a:gd name="T1" fmla="*/ 0 h 856"/>
              <a:gd name="T2" fmla="*/ 12555 w 12630"/>
              <a:gd name="T3" fmla="*/ 0 h 856"/>
              <a:gd name="T4" fmla="*/ 12630 w 12630"/>
              <a:gd name="T5" fmla="*/ 93 h 856"/>
              <a:gd name="T6" fmla="*/ 12630 w 12630"/>
              <a:gd name="T7" fmla="*/ 762 h 856"/>
              <a:gd name="T8" fmla="*/ 12555 w 12630"/>
              <a:gd name="T9" fmla="*/ 856 h 856"/>
              <a:gd name="T10" fmla="*/ 75 w 12630"/>
              <a:gd name="T11" fmla="*/ 856 h 856"/>
              <a:gd name="T12" fmla="*/ 0 w 12630"/>
              <a:gd name="T13" fmla="*/ 762 h 856"/>
              <a:gd name="T14" fmla="*/ 0 w 12630"/>
              <a:gd name="T15" fmla="*/ 93 h 856"/>
              <a:gd name="T16" fmla="*/ 75 w 12630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30" h="856">
                <a:moveTo>
                  <a:pt x="75" y="0"/>
                </a:moveTo>
                <a:lnTo>
                  <a:pt x="12555" y="0"/>
                </a:lnTo>
                <a:cubicBezTo>
                  <a:pt x="12597" y="0"/>
                  <a:pt x="12630" y="42"/>
                  <a:pt x="12630" y="93"/>
                </a:cubicBezTo>
                <a:lnTo>
                  <a:pt x="12630" y="762"/>
                </a:lnTo>
                <a:cubicBezTo>
                  <a:pt x="12630" y="814"/>
                  <a:pt x="12597" y="856"/>
                  <a:pt x="12555" y="856"/>
                </a:cubicBezTo>
                <a:lnTo>
                  <a:pt x="75" y="856"/>
                </a:lnTo>
                <a:cubicBezTo>
                  <a:pt x="34" y="856"/>
                  <a:pt x="0" y="814"/>
                  <a:pt x="0" y="762"/>
                </a:cubicBezTo>
                <a:lnTo>
                  <a:pt x="0" y="93"/>
                </a:lnTo>
                <a:cubicBezTo>
                  <a:pt x="0" y="42"/>
                  <a:pt x="34" y="0"/>
                  <a:pt x="75" y="0"/>
                </a:cubicBezTo>
                <a:close/>
              </a:path>
            </a:pathLst>
          </a:custGeom>
          <a:solidFill>
            <a:srgbClr val="484849">
              <a:lumMod val="20000"/>
              <a:lumOff val="80000"/>
            </a:srgbClr>
          </a:solidFill>
          <a:ln w="10" cap="flat">
            <a:solidFill>
              <a:srgbClr val="484849">
                <a:lumMod val="40000"/>
                <a:lumOff val="60000"/>
              </a:srgbClr>
            </a:solidFill>
            <a:prstDash val="solid"/>
            <a:miter lim="800000"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5" name="Freeform 12"/>
          <p:cNvSpPr>
            <a:spLocks noEditPoints="1"/>
          </p:cNvSpPr>
          <p:nvPr/>
        </p:nvSpPr>
        <p:spPr bwMode="auto">
          <a:xfrm>
            <a:off x="1620256" y="3917334"/>
            <a:ext cx="2052562" cy="1561605"/>
          </a:xfrm>
          <a:custGeom>
            <a:avLst/>
            <a:gdLst>
              <a:gd name="T0" fmla="*/ 2333 w 2333"/>
              <a:gd name="T1" fmla="*/ 0 h 1775"/>
              <a:gd name="T2" fmla="*/ 2333 w 2333"/>
              <a:gd name="T3" fmla="*/ 1331 h 1775"/>
              <a:gd name="T4" fmla="*/ 1166 w 2333"/>
              <a:gd name="T5" fmla="*/ 1775 h 1775"/>
              <a:gd name="T6" fmla="*/ 0 w 2333"/>
              <a:gd name="T7" fmla="*/ 1331 h 1775"/>
              <a:gd name="T8" fmla="*/ 0 w 2333"/>
              <a:gd name="T9" fmla="*/ 0 h 1775"/>
              <a:gd name="T10" fmla="*/ 1166 w 2333"/>
              <a:gd name="T11" fmla="*/ 444 h 1775"/>
              <a:gd name="T12" fmla="*/ 2333 w 2333"/>
              <a:gd name="T13" fmla="*/ 0 h 1775"/>
              <a:gd name="T14" fmla="*/ 1750 w 2333"/>
              <a:gd name="T15" fmla="*/ 222 h 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5">
                <a:moveTo>
                  <a:pt x="2333" y="0"/>
                </a:moveTo>
                <a:lnTo>
                  <a:pt x="2333" y="1331"/>
                </a:lnTo>
                <a:lnTo>
                  <a:pt x="1166" y="1775"/>
                </a:lnTo>
                <a:lnTo>
                  <a:pt x="0" y="1331"/>
                </a:lnTo>
                <a:lnTo>
                  <a:pt x="0" y="0"/>
                </a:lnTo>
                <a:lnTo>
                  <a:pt x="1166" y="444"/>
                </a:lnTo>
                <a:lnTo>
                  <a:pt x="2333" y="0"/>
                </a:lnTo>
                <a:close/>
                <a:moveTo>
                  <a:pt x="1750" y="222"/>
                </a:moveTo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1941" y="4390603"/>
            <a:ext cx="1719694" cy="56168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39199" y="4463428"/>
            <a:ext cx="7593777" cy="500127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我要证明我的能力 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vs. 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我要学习新的技能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6023" y="4357748"/>
            <a:ext cx="665068" cy="684793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91606" y="5773743"/>
            <a:ext cx="1719694" cy="500127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内隐理论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4115" y="5813757"/>
            <a:ext cx="7593777" cy="500127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kern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能力是固定不变的  </a:t>
            </a:r>
            <a:r>
              <a:rPr lang="en-US" altLang="zh-CN" sz="2800" kern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vs.  </a:t>
            </a:r>
            <a:r>
              <a:rPr lang="zh-CN" altLang="en-US" sz="2800" kern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能力是动态可变的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0939" y="5663832"/>
            <a:ext cx="665068" cy="684793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633</Words>
  <Application>Microsoft Macintosh PowerPoint</Application>
  <PresentationFormat>自定义</PresentationFormat>
  <Paragraphs>281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13</vt:i4>
      </vt:variant>
    </vt:vector>
  </HeadingPairs>
  <TitlesOfParts>
    <vt:vector size="37" baseType="lpstr">
      <vt:lpstr>Arial</vt:lpstr>
      <vt:lpstr>Calibri</vt:lpstr>
      <vt:lpstr>Impact</vt:lpstr>
      <vt:lpstr>ITC Avant Garde Std Bk</vt:lpstr>
      <vt:lpstr>LiHei Pro</vt:lpstr>
      <vt:lpstr>Open Sans Extrabold</vt:lpstr>
      <vt:lpstr>Signika</vt:lpstr>
      <vt:lpstr>Source Han Sans ExtraLight</vt:lpstr>
      <vt:lpstr>Wingdings</vt:lpstr>
      <vt:lpstr>等线</vt:lpstr>
      <vt:lpstr>等线 Light</vt:lpstr>
      <vt:lpstr>迷你简汉真广标</vt:lpstr>
      <vt:lpstr>宋体</vt:lpstr>
      <vt:lpstr>微软雅黑</vt:lpstr>
      <vt:lpstr>Office 主题​​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Microsoft Office 用户</cp:lastModifiedBy>
  <cp:revision>988</cp:revision>
  <dcterms:created xsi:type="dcterms:W3CDTF">2015-12-01T09:06:00Z</dcterms:created>
  <dcterms:modified xsi:type="dcterms:W3CDTF">2019-01-17T08:23:02Z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