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57" r:id="rId4"/>
    <p:sldId id="258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0FFF-1073-499C-88BE-15D9B7A4EDE8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DC6B0-A14C-45CA-ACC4-0CDA9317A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03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5BFAD56-FC94-4BFE-8720-4A7BA7343273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3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280-9012-4112-B1EC-CB6C7E15FFBF}" type="datetime1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0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163E-C096-4E07-8005-9F89F81A07EB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221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5227-E36A-48A6-922C-80A3F144A33D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573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9FC3A-23DE-465A-9424-2180F9663F0C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76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F0A4-3CD7-45A7-BB86-44A43D4A86E2}" type="datetime1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260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46BAC-F4B5-4E09-A893-C0A6E77D6B20}" type="datetime1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658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094940C-C65B-4CEE-80E9-D65DC2182EAA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49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86A234B-8CB8-4953-980B-2C3686C5AAA7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7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9775-5676-4907-B01E-5C4378D607BA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4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44A46-4EAB-46F7-B2F0-D7551AA6E540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54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F013-608D-4C5F-B231-8D4B3CCC1C28}" type="datetime1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36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2102-26DE-401B-A334-FC835B52E36A}" type="datetime1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93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FDE68-FA48-43E4-B9D7-2FC5862095F3}" type="datetime1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16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301D-344A-4A36-984F-99D2012C350A}" type="datetime1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41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8CAE-416C-4E46-8FE9-1214EE600C4A}" type="datetime1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1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B3D-41D4-47A1-B0B2-A590F2C01301}" type="datetime1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01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25B669-39D2-4B78-ACAD-DF564D2BF329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BDD98C1-2A70-4DFE-9D2B-758261F608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3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ebp"/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8E5E-1B53-4951-A73A-721C0DCC3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117150"/>
            <a:ext cx="8825658" cy="2677648"/>
          </a:xfrm>
        </p:spPr>
        <p:txBody>
          <a:bodyPr/>
          <a:lstStyle/>
          <a:p>
            <a:r>
              <a:rPr lang="en-GB" sz="4800" dirty="0"/>
              <a:t>SIWES DEFENCE PRESENTAION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D5EA2-8BED-4B32-9A9D-BE8F2DA6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190283"/>
          </a:xfrm>
        </p:spPr>
        <p:txBody>
          <a:bodyPr/>
          <a:lstStyle/>
          <a:p>
            <a:r>
              <a:rPr lang="en-GB" dirty="0"/>
              <a:t>NAME: Arinde David</a:t>
            </a:r>
          </a:p>
          <a:p>
            <a:r>
              <a:rPr lang="en-GB" dirty="0"/>
              <a:t>Matric: Run/cpe/21/10327</a:t>
            </a:r>
          </a:p>
          <a:p>
            <a:r>
              <a:rPr lang="en-GB" dirty="0"/>
              <a:t>Firm: emmakulate system solutions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C674-99B0-4409-B276-561A7951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D579-F6EC-4E85-AC73-4914FF9C5DB7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A3897-1FD1-48D5-9713-6E8FCEE9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17204-E611-43D5-B36E-056411FB63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07" y="433268"/>
            <a:ext cx="1270273" cy="88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64F400-B56E-4A52-BC20-8CB7CE441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43" y="5408676"/>
            <a:ext cx="1219203" cy="97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8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9C90-2394-4831-A540-32266510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05F56-B181-4D57-834C-86275B72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Operating System Installation and Configuration.</a:t>
            </a:r>
          </a:p>
          <a:p>
            <a:r>
              <a:rPr lang="en-GB" dirty="0"/>
              <a:t>Steps.</a:t>
            </a:r>
          </a:p>
          <a:p>
            <a:r>
              <a:rPr lang="en-GB" dirty="0"/>
              <a:t>Problems.</a:t>
            </a:r>
          </a:p>
          <a:p>
            <a:r>
              <a:rPr lang="en-GB" dirty="0"/>
              <a:t>Observation.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EB61-DB87-4FC3-B64A-754621A2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9775-5676-4907-B01E-5C4378D607BA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91606-A1F7-4466-AE56-A3FFCFFC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15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4302-22DA-4D4E-BF49-CF7AD820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7A92-3561-4E6A-BFB2-E002725BBB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Types</a:t>
            </a:r>
          </a:p>
          <a:p>
            <a:pPr lvl="1"/>
            <a:r>
              <a:rPr lang="en-GB" dirty="0"/>
              <a:t>Front-end Development</a:t>
            </a:r>
          </a:p>
          <a:p>
            <a:pPr lvl="1"/>
            <a:r>
              <a:rPr lang="en-GB" dirty="0"/>
              <a:t>Back-end Development</a:t>
            </a:r>
          </a:p>
          <a:p>
            <a:pPr lvl="1"/>
            <a:r>
              <a:rPr lang="en-GB" dirty="0"/>
              <a:t>Full-stack Development</a:t>
            </a:r>
          </a:p>
          <a:p>
            <a:r>
              <a:rPr lang="en-GB" dirty="0"/>
              <a:t>Tools and Frameworks used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B0C7A1-E5DA-48CA-A7B5-7D3DF84397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933247"/>
            <a:ext cx="4824412" cy="275680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F851-5F2D-4277-B68A-07BFE544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F013-608D-4C5F-B231-8D4B3CCC1C28}" type="datetime1">
              <a:rPr lang="en-GB" smtClean="0"/>
              <a:t>05/11/2024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B8242-B1BD-4C50-8A16-90F79027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3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BFBA90E-4AF0-4D98-9138-744012DE1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5" y="2375801"/>
            <a:ext cx="5104058" cy="3832044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C72F709-8025-4C71-B9B9-219282E34E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98" y="2563464"/>
            <a:ext cx="5636711" cy="332086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4DB12-B550-4686-B516-4C4C4458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B9A9-859E-4AFA-9453-2DEDAE6718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Tools and Development.</a:t>
            </a:r>
          </a:p>
          <a:p>
            <a:pPr lvl="1"/>
            <a:r>
              <a:rPr lang="en-GB" dirty="0"/>
              <a:t>HTML</a:t>
            </a:r>
          </a:p>
          <a:p>
            <a:pPr lvl="2"/>
            <a:r>
              <a:rPr lang="en-GB" dirty="0"/>
              <a:t>Basic Structure</a:t>
            </a:r>
          </a:p>
          <a:p>
            <a:pPr lvl="2"/>
            <a:r>
              <a:rPr lang="en-GB" dirty="0"/>
              <a:t>Elements</a:t>
            </a:r>
          </a:p>
          <a:p>
            <a:pPr lvl="2"/>
            <a:r>
              <a:rPr lang="en-GB" dirty="0"/>
              <a:t>Attributes</a:t>
            </a:r>
          </a:p>
          <a:p>
            <a:pPr lvl="2"/>
            <a:r>
              <a:rPr lang="en-GB" dirty="0"/>
              <a:t>Tags</a:t>
            </a:r>
          </a:p>
          <a:p>
            <a:pPr lvl="2"/>
            <a:r>
              <a:rPr lang="en-GB" dirty="0"/>
              <a:t>Links</a:t>
            </a:r>
          </a:p>
          <a:p>
            <a:pPr lvl="2"/>
            <a:r>
              <a:rPr lang="en-GB" dirty="0"/>
              <a:t>Comments</a:t>
            </a:r>
          </a:p>
          <a:p>
            <a:pPr lvl="1"/>
            <a:r>
              <a:rPr lang="en-GB" dirty="0"/>
              <a:t>CSS</a:t>
            </a:r>
          </a:p>
          <a:p>
            <a:pPr lvl="1"/>
            <a:r>
              <a:rPr lang="en-GB" dirty="0"/>
              <a:t>JavaScript</a:t>
            </a:r>
          </a:p>
          <a:p>
            <a:pPr lvl="1"/>
            <a:r>
              <a:rPr lang="en-GB" dirty="0"/>
              <a:t>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2D0BB-0459-4DC5-BFDF-8D7A8ECC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9775-5676-4907-B01E-5C4378D607BA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4096C-D211-4242-ACA9-E166FD13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1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72E2-B0F1-4E39-A41C-83371B511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D6767-7057-4931-8A33-E0AB56524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DDA80-5DBE-4F7A-AB98-7D629A02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AD56-FC94-4BFE-8720-4A7BA7343273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E07A2-34C5-4379-A804-F83CDAB4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57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89A6-27CF-4C2E-A6AC-0C31BC3D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45DC-4DE0-4942-8A4B-AC791132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0180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Networking</a:t>
            </a:r>
          </a:p>
          <a:p>
            <a:pPr>
              <a:buFont typeface="+mj-lt"/>
              <a:buAutoNum type="arabicPeriod"/>
            </a:pPr>
            <a:r>
              <a:rPr lang="en-GB" dirty="0"/>
              <a:t>Computer Hardware </a:t>
            </a:r>
          </a:p>
          <a:p>
            <a:pPr>
              <a:buFont typeface="+mj-lt"/>
              <a:buAutoNum type="arabicPeriod"/>
            </a:pPr>
            <a:r>
              <a:rPr lang="en-GB" dirty="0"/>
              <a:t>Operating System </a:t>
            </a:r>
          </a:p>
          <a:p>
            <a:pPr>
              <a:buFont typeface="+mj-lt"/>
              <a:buAutoNum type="arabicPeriod"/>
            </a:pPr>
            <a:r>
              <a:rPr lang="en-GB" dirty="0"/>
              <a:t>Web Development</a:t>
            </a:r>
          </a:p>
          <a:p>
            <a:pPr>
              <a:buFont typeface="+mj-lt"/>
              <a:buAutoNum type="arabicPeriod"/>
            </a:pPr>
            <a:r>
              <a:rPr lang="en-GB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70FF-0424-41B7-92D9-1E8B0B33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9775-5676-4907-B01E-5C4378D607BA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C9FFC-8FD9-4094-A65B-46DDA017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8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5654-B04E-481C-AC3D-24C57256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A8B7-1B0E-4FD5-9730-E039322F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u="sng" dirty="0"/>
              <a:t>OVERVIEW</a:t>
            </a:r>
          </a:p>
          <a:p>
            <a:pPr marL="0" indent="0">
              <a:buNone/>
            </a:pPr>
            <a:endParaRPr lang="en-GB" b="1" u="sng" dirty="0"/>
          </a:p>
          <a:p>
            <a:pPr marL="0" indent="0">
              <a:buNone/>
            </a:pPr>
            <a:r>
              <a:rPr lang="en-GB" dirty="0"/>
              <a:t>During this program I had the opportunity to get trained in the following fields of Computer Engineering which included:</a:t>
            </a:r>
          </a:p>
          <a:p>
            <a:r>
              <a:rPr lang="en-GB" dirty="0"/>
              <a:t>Hardware and OS</a:t>
            </a:r>
          </a:p>
          <a:p>
            <a:r>
              <a:rPr lang="en-GB" dirty="0"/>
              <a:t>Networking Fundamentals</a:t>
            </a:r>
          </a:p>
          <a:p>
            <a:r>
              <a:rPr lang="en-GB" dirty="0"/>
              <a:t>Web Development Fundamentals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9BBD-FD7E-4BEB-BA23-8BAA835F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D31A-0552-4176-9E9D-BDA718209A62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8F319-D9D7-41CD-9CBD-31382736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01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CB87980-8A02-485D-96C9-530C83A98F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006" y="2628571"/>
            <a:ext cx="5029688" cy="33308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FBD35D-0D95-40AC-972E-7B70256E6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96" y="2680545"/>
            <a:ext cx="4825159" cy="2931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F0AC2B-6451-4874-9D3E-C0EA4EE8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0D5B-92DD-477C-9839-8ABBC98DFF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Networking</a:t>
            </a:r>
            <a:r>
              <a:rPr lang="en-GB" dirty="0"/>
              <a:t> is the process of connecting several devices together to exchange resources and data.</a:t>
            </a:r>
          </a:p>
          <a:p>
            <a:r>
              <a:rPr lang="en-GB" dirty="0"/>
              <a:t>Network Protocols.</a:t>
            </a:r>
          </a:p>
          <a:p>
            <a:r>
              <a:rPr lang="en-GB" dirty="0"/>
              <a:t>Network Devices.</a:t>
            </a:r>
          </a:p>
          <a:p>
            <a:r>
              <a:rPr lang="en-GB" dirty="0"/>
              <a:t> Network Topologies. </a:t>
            </a:r>
          </a:p>
          <a:p>
            <a:r>
              <a:rPr lang="en-GB" dirty="0"/>
              <a:t>Network Architecture.</a:t>
            </a:r>
          </a:p>
          <a:p>
            <a:pPr lvl="1"/>
            <a:r>
              <a:rPr lang="en-GB" dirty="0"/>
              <a:t>OSI Model</a:t>
            </a:r>
          </a:p>
          <a:p>
            <a:r>
              <a:rPr lang="en-GB" dirty="0"/>
              <a:t>Network Medium.</a:t>
            </a:r>
          </a:p>
          <a:p>
            <a:r>
              <a:rPr lang="en-GB" dirty="0"/>
              <a:t>Network Types.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1670FA-3BE0-4C65-BE6A-24C366DB3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96" y="2688950"/>
            <a:ext cx="4765950" cy="3330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C02EFD-7408-4376-80F8-E5F5EAD68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53" y="2603500"/>
            <a:ext cx="4991207" cy="317596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1D0FB5-8383-41C6-A6AD-9E945A5575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114" y="2663643"/>
            <a:ext cx="4991207" cy="3416300"/>
          </a:xfrm>
        </p:spPr>
      </p:pic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F298CA96-EE52-4213-82DB-0FE5A06D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059F0-2FC8-4720-8AA3-ABEC38B7A3A8}" type="datetime1">
              <a:rPr lang="en-GB" smtClean="0"/>
              <a:t>05/11/2024</a:t>
            </a:fld>
            <a:endParaRPr lang="en-GB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8CA8B93-521B-4EA0-AC9A-1343F1A8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0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CF4C840-0D52-4214-A66F-0DDA55738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37" y="2294694"/>
            <a:ext cx="5407200" cy="434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79AFD6-475C-41C3-8426-29213E7ACE8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37" y="2314397"/>
            <a:ext cx="5407200" cy="4381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231A3D-1262-46FF-898A-1EA025127842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37" y="2341718"/>
            <a:ext cx="5407200" cy="442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076FF4-1B6E-4879-B171-E3243831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8945-C775-4C10-B3E6-9703B4C069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/>
              <a:t>A Simple Local Area Network.</a:t>
            </a:r>
          </a:p>
          <a:p>
            <a:pPr algn="just"/>
            <a:r>
              <a:rPr lang="en-GB" dirty="0"/>
              <a:t>Steps</a:t>
            </a:r>
          </a:p>
          <a:p>
            <a:pPr algn="just"/>
            <a:r>
              <a:rPr lang="en-GB" dirty="0"/>
              <a:t>Problems</a:t>
            </a:r>
          </a:p>
          <a:p>
            <a:pPr algn="just"/>
            <a:r>
              <a:rPr lang="en-GB" dirty="0"/>
              <a:t>Observation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D90745A-80BD-4EF3-8CD0-DE3D7CFA5B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07" y="2375521"/>
            <a:ext cx="5405653" cy="4429359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258BF-7018-4CAB-9A3D-6FB204C4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2ACD-38C0-4DFF-9FE0-ADA96682CA01}" type="datetime1">
              <a:rPr lang="en-GB" smtClean="0"/>
              <a:t>05/11/2024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CA00-4525-4CD5-8C02-BD6F0F37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86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74C7-10D4-4231-A179-E3C0C56B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HARDWARE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8454-37FA-4661-88ED-63DCC6DD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Introduction.</a:t>
            </a:r>
          </a:p>
          <a:p>
            <a:r>
              <a:rPr lang="en-GB" dirty="0"/>
              <a:t>Computer Hardware Components.</a:t>
            </a:r>
          </a:p>
          <a:p>
            <a:pPr lvl="1"/>
            <a:r>
              <a:rPr lang="en-GB" dirty="0"/>
              <a:t>Peripherals.</a:t>
            </a:r>
          </a:p>
          <a:p>
            <a:pPr lvl="1"/>
            <a:r>
              <a:rPr lang="en-GB" dirty="0"/>
              <a:t>System Unit.</a:t>
            </a:r>
          </a:p>
          <a:p>
            <a:pPr lvl="1"/>
            <a:r>
              <a:rPr lang="en-GB" dirty="0"/>
              <a:t>Memory.</a:t>
            </a:r>
          </a:p>
          <a:p>
            <a:pPr lvl="1"/>
            <a:r>
              <a:rPr lang="en-GB" dirty="0"/>
              <a:t>Expansion Slot.</a:t>
            </a:r>
          </a:p>
          <a:p>
            <a:r>
              <a:rPr lang="en-GB" dirty="0"/>
              <a:t>Drivers.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A09A6-0638-4805-AD09-F0B3F24D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D4C9-D6AB-4F61-A561-87F4C8256D05}" type="datetime1">
              <a:rPr lang="en-GB" smtClean="0"/>
              <a:t>05/11/2024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AB022-28DF-4222-B68D-68ACF1DD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6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777E65-7DAE-4E94-A029-062F9956318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888" y="2401888"/>
            <a:ext cx="4075112" cy="3848100"/>
          </a:xfrm>
        </p:spPr>
      </p:pic>
    </p:spTree>
    <p:extLst>
      <p:ext uri="{BB962C8B-B14F-4D97-AF65-F5344CB8AC3E}">
        <p14:creationId xmlns:p14="http://schemas.microsoft.com/office/powerpoint/2010/main" val="232406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CA22228-D442-494F-9961-3685BA25E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35" y="2257966"/>
            <a:ext cx="3325827" cy="4133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CF81E6-8AF4-488C-B7F8-9B32B2244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35" y="2257966"/>
            <a:ext cx="3250686" cy="41338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8251A5-30E8-4407-9218-4671704FE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36" y="2257966"/>
            <a:ext cx="3250686" cy="4133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8B204A-A47F-4A87-9A4C-E3395DBA5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36" y="2257966"/>
            <a:ext cx="3100404" cy="41338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0438B8-246F-4BCC-A516-880AC29E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7194C-8516-43D0-8025-6E3FA65E93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Disassembling and reassembling a Laptop</a:t>
            </a:r>
          </a:p>
          <a:p>
            <a:r>
              <a:rPr lang="en-GB" dirty="0"/>
              <a:t>Steps</a:t>
            </a:r>
          </a:p>
          <a:p>
            <a:r>
              <a:rPr lang="en-GB" dirty="0"/>
              <a:t>Problems</a:t>
            </a:r>
          </a:p>
          <a:p>
            <a:r>
              <a:rPr lang="en-GB" dirty="0"/>
              <a:t>Observations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C74DDF-0058-4387-B446-36D36AD16E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37" y="2257966"/>
            <a:ext cx="3250686" cy="41338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EF05-89A1-4EB4-B0D2-3F9B23EB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9775-5676-4907-B01E-5C4378D607BA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8AFDB-663F-4850-8DE6-40C853C9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61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4043-838B-4398-A73C-54A48418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OPERATING SYSTEM PRINCIPLES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3B423-DE46-4DFC-A3AF-007D8B1205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Booting Process</a:t>
            </a:r>
          </a:p>
          <a:p>
            <a:pPr lvl="1"/>
            <a:r>
              <a:rPr lang="en-GB" dirty="0"/>
              <a:t>BIOS (Basic Input and Output System)</a:t>
            </a:r>
          </a:p>
          <a:p>
            <a:pPr lvl="1"/>
            <a:r>
              <a:rPr lang="en-GB" dirty="0"/>
              <a:t>Drivers</a:t>
            </a:r>
          </a:p>
          <a:p>
            <a:pPr lvl="1"/>
            <a:r>
              <a:rPr lang="en-GB" dirty="0"/>
              <a:t>Utilities Programs</a:t>
            </a:r>
          </a:p>
          <a:p>
            <a:pPr lvl="1"/>
            <a:r>
              <a:rPr lang="en-GB" dirty="0"/>
              <a:t>Interrupts</a:t>
            </a:r>
          </a:p>
          <a:p>
            <a:pPr lvl="1"/>
            <a:r>
              <a:rPr lang="en-GB" dirty="0"/>
              <a:t>Kernel</a:t>
            </a:r>
          </a:p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603D10-30A7-4C3C-B8BF-0267A8204D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6110"/>
            <a:ext cx="5208087" cy="29295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A021-D8E3-4B58-BE51-0AE3C90C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9775-5676-4907-B01E-5C4378D607BA}" type="datetime1">
              <a:rPr lang="en-GB" smtClean="0"/>
              <a:t>05/11/2024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AD946-996D-4932-BF8F-F4264A3B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8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00B545-0A61-4B3A-AB37-A3261E5A3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0850"/>
            <a:ext cx="5208086" cy="347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7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B8F2-0803-4967-9013-4968AC49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OPERATING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6B97-39AB-464E-AF1A-B727F472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Interfaces</a:t>
            </a:r>
          </a:p>
          <a:p>
            <a:r>
              <a:rPr lang="en-GB" dirty="0"/>
              <a:t>Command Prompts</a:t>
            </a:r>
          </a:p>
          <a:p>
            <a:pPr lvl="1"/>
            <a:r>
              <a:rPr lang="en-GB" dirty="0"/>
              <a:t>Introduction</a:t>
            </a:r>
          </a:p>
          <a:p>
            <a:pPr lvl="1"/>
            <a:r>
              <a:rPr lang="en-GB" dirty="0"/>
              <a:t>Functions.</a:t>
            </a:r>
          </a:p>
          <a:p>
            <a:pPr lvl="1"/>
            <a:r>
              <a:rPr lang="en-GB" dirty="0"/>
              <a:t>Commands. </a:t>
            </a:r>
            <a:r>
              <a:rPr lang="en-GB" dirty="0" err="1"/>
              <a:t>Eg</a:t>
            </a:r>
            <a:r>
              <a:rPr lang="en-GB" dirty="0"/>
              <a:t> ren, cd, </a:t>
            </a:r>
            <a:r>
              <a:rPr lang="en-GB" dirty="0" err="1"/>
              <a:t>mkdir</a:t>
            </a:r>
            <a:r>
              <a:rPr lang="en-GB" dirty="0"/>
              <a:t>, </a:t>
            </a:r>
            <a:r>
              <a:rPr lang="en-GB" dirty="0" err="1"/>
              <a:t>chkdsk</a:t>
            </a:r>
            <a:r>
              <a:rPr lang="en-GB" dirty="0"/>
              <a:t>, shutdown, ipconfig etc</a:t>
            </a:r>
          </a:p>
          <a:p>
            <a:pPr lvl="1"/>
            <a:r>
              <a:rPr lang="en-GB" dirty="0"/>
              <a:t>How to use.</a:t>
            </a:r>
          </a:p>
          <a:p>
            <a:r>
              <a:rPr lang="en-GB" dirty="0"/>
              <a:t> GUI (Graphics User Interface)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37AFD-467A-4B5C-9BCE-A7C68105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F013-608D-4C5F-B231-8D4B3CCC1C28}" type="datetime1">
              <a:rPr lang="en-GB" smtClean="0"/>
              <a:t>05/11/2024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68C36-5634-44D7-BB18-E9AB8865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98C1-2A70-4DFE-9D2B-758261F6087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47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405</TotalTime>
  <Words>265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SIWES DEFENCE PRESENTAION</vt:lpstr>
      <vt:lpstr>TABLE OF CONTENT</vt:lpstr>
      <vt:lpstr>INTRODUCTION</vt:lpstr>
      <vt:lpstr>NETWORKING</vt:lpstr>
      <vt:lpstr>PROJECT</vt:lpstr>
      <vt:lpstr>COMPUTER HARDWARE </vt:lpstr>
      <vt:lpstr>PROJECT</vt:lpstr>
      <vt:lpstr>OPERATING SYSTEM PRINCIPLES</vt:lpstr>
      <vt:lpstr>OPERATING SYSTEM </vt:lpstr>
      <vt:lpstr>PROJECTS</vt:lpstr>
      <vt:lpstr>Web Development</vt:lpstr>
      <vt:lpstr>WEB DEVELOPMENT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SIWES PRESENTAION</dc:title>
  <dc:creator>DAVID'S WORKSTATION</dc:creator>
  <cp:lastModifiedBy>DAVID'S WORKSTATION</cp:lastModifiedBy>
  <cp:revision>38</cp:revision>
  <dcterms:created xsi:type="dcterms:W3CDTF">2024-11-02T11:42:41Z</dcterms:created>
  <dcterms:modified xsi:type="dcterms:W3CDTF">2024-11-05T08:20:00Z</dcterms:modified>
</cp:coreProperties>
</file>