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83" r:id="rId6"/>
    <p:sldId id="276" r:id="rId7"/>
    <p:sldId id="277" r:id="rId8"/>
    <p:sldId id="278" r:id="rId9"/>
    <p:sldId id="279" r:id="rId10"/>
    <p:sldId id="284" r:id="rId11"/>
    <p:sldId id="280" r:id="rId12"/>
    <p:sldId id="285" r:id="rId13"/>
    <p:sldId id="282" r:id="rId14"/>
    <p:sldId id="286" r:id="rId15"/>
    <p:sldId id="281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27705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575404"/>
            <a:ext cx="9857014" cy="62160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rtAr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8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0"/>
            <a:ext cx="9779183" cy="1706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1785669"/>
            <a:ext cx="9779182" cy="4278702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EBCFC05-28F2-ED12-5DAE-0D1A11FE8A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6813" y="2023984"/>
            <a:ext cx="4664075" cy="46905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487DE67-2E54-8713-8739-3604335870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3235" y="2023984"/>
            <a:ext cx="4664075" cy="46905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 rot="5400000" flipH="1">
              <a:off x="11258144" y="5924144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794B347-3274-3D51-85DF-4203550047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66813" y="2020329"/>
            <a:ext cx="3219450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DAAFFF32-276A-0586-D4FD-02CA694F31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787" y="2020329"/>
            <a:ext cx="3173279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DD55F25-7BEF-26A6-157A-97540EC739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0082" y="2018581"/>
            <a:ext cx="3173279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57414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D71EB95-DE30-3F1F-F9EC-DA4858055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24826" y="1071418"/>
            <a:ext cx="7342348" cy="3423380"/>
          </a:xfrm>
        </p:spPr>
        <p:txBody>
          <a:bodyPr anchor="b" anchorCtr="0">
            <a:no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2837" y="1071418"/>
            <a:ext cx="1364297" cy="1740788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19153" y="3295278"/>
            <a:ext cx="1364297" cy="1690799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22389" y="4599720"/>
            <a:ext cx="3511550" cy="853643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F76E36-451C-4A7D-4E26-8AB78D34D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57012" y="-1664"/>
            <a:ext cx="2334989" cy="6859664"/>
            <a:chOff x="9857012" y="-1664"/>
            <a:chExt cx="2334989" cy="6859664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AAB3BC7E-B34F-EF47-B125-1574C5484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6200000" flipV="1">
              <a:off x="9499940" y="355410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CBC82D0-4F72-C649-8B7F-D4B087957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10866436" y="1879977"/>
              <a:ext cx="1325563" cy="1325563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383F23A-D872-2A4C-B386-A9D269BE6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024507" y="-1664"/>
              <a:ext cx="1167494" cy="1881641"/>
            </a:xfrm>
            <a:custGeom>
              <a:avLst/>
              <a:gdLst>
                <a:gd name="connsiteX0" fmla="*/ 1167473 w 1167494"/>
                <a:gd name="connsiteY0" fmla="*/ 0 h 1881641"/>
                <a:gd name="connsiteX1" fmla="*/ 1167493 w 1167494"/>
                <a:gd name="connsiteY1" fmla="*/ 0 h 1881641"/>
                <a:gd name="connsiteX2" fmla="*/ 1167493 w 1167494"/>
                <a:gd name="connsiteY2" fmla="*/ 714148 h 1881641"/>
                <a:gd name="connsiteX3" fmla="*/ 1166666 w 1167494"/>
                <a:gd name="connsiteY3" fmla="*/ 730534 h 1881641"/>
                <a:gd name="connsiteX4" fmla="*/ 1167494 w 1167494"/>
                <a:gd name="connsiteY4" fmla="*/ 730534 h 1881641"/>
                <a:gd name="connsiteX5" fmla="*/ 1167494 w 1167494"/>
                <a:gd name="connsiteY5" fmla="*/ 1378059 h 1881641"/>
                <a:gd name="connsiteX6" fmla="*/ 1167493 w 1167494"/>
                <a:gd name="connsiteY6" fmla="*/ 1378059 h 1881641"/>
                <a:gd name="connsiteX7" fmla="*/ 1167493 w 1167494"/>
                <a:gd name="connsiteY7" fmla="*/ 1881641 h 1881641"/>
                <a:gd name="connsiteX8" fmla="*/ 0 w 1167494"/>
                <a:gd name="connsiteY8" fmla="*/ 1881641 h 1881641"/>
                <a:gd name="connsiteX9" fmla="*/ 0 w 1167494"/>
                <a:gd name="connsiteY9" fmla="*/ 1234116 h 1881641"/>
                <a:gd name="connsiteX10" fmla="*/ 0 w 1167494"/>
                <a:gd name="connsiteY10" fmla="*/ 1167492 h 1881641"/>
                <a:gd name="connsiteX11" fmla="*/ 1048124 w 1167494"/>
                <a:gd name="connsiteY11" fmla="*/ 6027 h 18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7494" h="1881641">
                  <a:moveTo>
                    <a:pt x="1167473" y="0"/>
                  </a:moveTo>
                  <a:lnTo>
                    <a:pt x="1167493" y="0"/>
                  </a:lnTo>
                  <a:lnTo>
                    <a:pt x="1167493" y="714148"/>
                  </a:lnTo>
                  <a:lnTo>
                    <a:pt x="1166666" y="730534"/>
                  </a:lnTo>
                  <a:lnTo>
                    <a:pt x="1167494" y="730534"/>
                  </a:lnTo>
                  <a:lnTo>
                    <a:pt x="1167494" y="1378059"/>
                  </a:lnTo>
                  <a:lnTo>
                    <a:pt x="1167493" y="1378059"/>
                  </a:lnTo>
                  <a:lnTo>
                    <a:pt x="1167493" y="1881641"/>
                  </a:lnTo>
                  <a:lnTo>
                    <a:pt x="0" y="1881641"/>
                  </a:lnTo>
                  <a:lnTo>
                    <a:pt x="0" y="1234116"/>
                  </a:lnTo>
                  <a:lnTo>
                    <a:pt x="0" y="1167492"/>
                  </a:lnTo>
                  <a:cubicBezTo>
                    <a:pt x="0" y="563002"/>
                    <a:pt x="459408" y="65814"/>
                    <a:pt x="1048124" y="602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221FFDB-AAE2-5943-97A1-82D66AE0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334091" y="2737752"/>
              <a:ext cx="1380830" cy="13808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E58EEF7-63CA-A845-BAC4-9D3BE0591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6200000" flipH="1">
              <a:off x="10667432" y="5333432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57A4624-D8ED-2E4B-AF8C-00DFA6A72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V="1">
              <a:off x="9857012" y="3651505"/>
              <a:ext cx="1325563" cy="1325563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F312EF8-91BE-5946-BE31-8CFE107A2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 flipV="1">
              <a:off x="9857013" y="4976359"/>
              <a:ext cx="1167494" cy="1881641"/>
            </a:xfrm>
            <a:custGeom>
              <a:avLst/>
              <a:gdLst>
                <a:gd name="connsiteX0" fmla="*/ 1167473 w 1167494"/>
                <a:gd name="connsiteY0" fmla="*/ 0 h 1881641"/>
                <a:gd name="connsiteX1" fmla="*/ 1167493 w 1167494"/>
                <a:gd name="connsiteY1" fmla="*/ 0 h 1881641"/>
                <a:gd name="connsiteX2" fmla="*/ 1167493 w 1167494"/>
                <a:gd name="connsiteY2" fmla="*/ 714148 h 1881641"/>
                <a:gd name="connsiteX3" fmla="*/ 1166666 w 1167494"/>
                <a:gd name="connsiteY3" fmla="*/ 730534 h 1881641"/>
                <a:gd name="connsiteX4" fmla="*/ 1167494 w 1167494"/>
                <a:gd name="connsiteY4" fmla="*/ 730534 h 1881641"/>
                <a:gd name="connsiteX5" fmla="*/ 1167494 w 1167494"/>
                <a:gd name="connsiteY5" fmla="*/ 1378059 h 1881641"/>
                <a:gd name="connsiteX6" fmla="*/ 1167493 w 1167494"/>
                <a:gd name="connsiteY6" fmla="*/ 1378059 h 1881641"/>
                <a:gd name="connsiteX7" fmla="*/ 1167493 w 1167494"/>
                <a:gd name="connsiteY7" fmla="*/ 1881641 h 1881641"/>
                <a:gd name="connsiteX8" fmla="*/ 0 w 1167494"/>
                <a:gd name="connsiteY8" fmla="*/ 1881641 h 1881641"/>
                <a:gd name="connsiteX9" fmla="*/ 0 w 1167494"/>
                <a:gd name="connsiteY9" fmla="*/ 1234116 h 1881641"/>
                <a:gd name="connsiteX10" fmla="*/ 0 w 1167494"/>
                <a:gd name="connsiteY10" fmla="*/ 1167492 h 1881641"/>
                <a:gd name="connsiteX11" fmla="*/ 1048124 w 1167494"/>
                <a:gd name="connsiteY11" fmla="*/ 6027 h 18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7494" h="1881641">
                  <a:moveTo>
                    <a:pt x="1167473" y="0"/>
                  </a:moveTo>
                  <a:lnTo>
                    <a:pt x="1167493" y="0"/>
                  </a:lnTo>
                  <a:lnTo>
                    <a:pt x="1167493" y="714148"/>
                  </a:lnTo>
                  <a:lnTo>
                    <a:pt x="1166666" y="730534"/>
                  </a:lnTo>
                  <a:lnTo>
                    <a:pt x="1167494" y="730534"/>
                  </a:lnTo>
                  <a:lnTo>
                    <a:pt x="1167494" y="1378059"/>
                  </a:lnTo>
                  <a:lnTo>
                    <a:pt x="1167493" y="1378059"/>
                  </a:lnTo>
                  <a:lnTo>
                    <a:pt x="1167493" y="1881641"/>
                  </a:lnTo>
                  <a:lnTo>
                    <a:pt x="0" y="1881641"/>
                  </a:lnTo>
                  <a:lnTo>
                    <a:pt x="0" y="1234116"/>
                  </a:lnTo>
                  <a:lnTo>
                    <a:pt x="0" y="1167492"/>
                  </a:lnTo>
                  <a:cubicBezTo>
                    <a:pt x="0" y="563002"/>
                    <a:pt x="459408" y="65814"/>
                    <a:pt x="1048124" y="602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136526"/>
            <a:ext cx="8401624" cy="1570038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227758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5"/>
            <a:ext cx="2281237" cy="62118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223923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0"/>
            <a:ext cx="2281237" cy="62118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300151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8"/>
            <a:ext cx="2281237" cy="57147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300151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8"/>
            <a:ext cx="2281237" cy="57147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71021"/>
            <a:ext cx="10678142" cy="1635542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0429" y="2068734"/>
            <a:ext cx="904987" cy="905641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7" r:id="rId10"/>
    <p:sldLayoutId id="2147483663" r:id="rId11"/>
    <p:sldLayoutId id="2147483664" r:id="rId12"/>
    <p:sldLayoutId id="2147483665" r:id="rId13"/>
    <p:sldLayoutId id="2147483666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277050"/>
          </a:xfrm>
        </p:spPr>
        <p:txBody>
          <a:bodyPr/>
          <a:lstStyle/>
          <a:p>
            <a:r>
              <a:rPr lang="en-US" dirty="0" err="1"/>
              <a:t>Diaster</a:t>
            </a:r>
            <a:r>
              <a:rPr lang="en-US" dirty="0"/>
              <a:t> Recovery with IBM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575404"/>
            <a:ext cx="9857014" cy="621603"/>
          </a:xfrm>
        </p:spPr>
        <p:txBody>
          <a:bodyPr/>
          <a:lstStyle/>
          <a:p>
            <a:r>
              <a:rPr lang="en-US" dirty="0" err="1"/>
              <a:t>Arockia</a:t>
            </a:r>
            <a:r>
              <a:rPr lang="en-US" dirty="0"/>
              <a:t> Antony </a:t>
            </a:r>
            <a:r>
              <a:rPr lang="en-US" dirty="0" err="1"/>
              <a:t>Luvin.A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E57F4-B777-094A-1D8A-1D1125E95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C16BB-B74B-055E-8DC3-F448D61539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216AE4-DAAF-56AD-1C1C-C64DACC2EF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58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166E9A-FDE5-BAD8-1840-0FF96D2C4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Step:4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655D34-FCDA-B686-2800-E71BD35F2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Create a Connection to the flask and web page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Then route the all functions.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Next data base </a:t>
            </a:r>
            <a:r>
              <a:rPr lang="en-IN">
                <a:solidFill>
                  <a:schemeClr val="tx1"/>
                </a:solidFill>
              </a:rPr>
              <a:t>connection db2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767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600B-9D66-B7E9-903E-6148A1C35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4FA04-B569-1A10-1EEC-9E7DC742E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2350F-9C88-5D4D-928E-164D2C6F6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486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5741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>
            <a:normAutofit/>
          </a:bodyPr>
          <a:lstStyle/>
          <a:p>
            <a:r>
              <a:rPr lang="en-US" dirty="0" err="1"/>
              <a:t>Arockia</a:t>
            </a:r>
            <a:r>
              <a:rPr lang="en-US" dirty="0"/>
              <a:t> Antony Luvin</a:t>
            </a:r>
          </a:p>
          <a:p>
            <a:r>
              <a:rPr lang="en-US" dirty="0"/>
              <a:t>A.luvin20@gmail.com</a:t>
            </a:r>
          </a:p>
          <a:p>
            <a:r>
              <a:rPr lang="en-US" dirty="0"/>
              <a:t>8925356605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DBE6747-5432-4040-E0C8-34E766CE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Step:1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5A59FA-05B3-D0A5-9294-4BDA968ACD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Creating a Website model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Set the confusion.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556A4-AF82-87CC-0ED4-5B495366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8B920-3A21-F715-4651-1AB14356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9522D-27EC-9006-495D-70DC9E8D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02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40EF-5B99-47CE-1C29-910E617406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57C21-FEBD-3F06-F6A2-9F8FA8B8CB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8B61F8-F1BB-76CD-0E21-9022A9A87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3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4E5FD-8B00-95DF-02C4-F2F1CCB92F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C4C9B-6D0B-31BC-0792-85B48588FF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4F913A-4D83-7FD3-9D25-43E412295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9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FA1E2-9234-6977-2F8A-6AD357B199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5DBF9-FB1B-035F-3D93-8FD17D0217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8E8AD4-0869-E2F6-3F38-5B720A011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6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E6E4-E62B-FDC9-A0FC-311016CEC6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7ADBA-C89F-046B-4182-8A774C547E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9BB19-B184-1A3F-8FD1-B043BA3C1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8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97C150-0BB6-9FBA-3435-B5C8186FD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Step:2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4CE4D7-2524-E6C7-BAD9-1D88E9611B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Creating connections with flask</a:t>
            </a:r>
          </a:p>
        </p:txBody>
      </p:sp>
    </p:spTree>
    <p:extLst>
      <p:ext uri="{BB962C8B-B14F-4D97-AF65-F5344CB8AC3E}">
        <p14:creationId xmlns:p14="http://schemas.microsoft.com/office/powerpoint/2010/main" val="260064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8EC00-8D80-E307-79D6-3BA5440E1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26626-9B53-F0AB-6FFA-E5DFAEB529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333414-3A59-09C3-B57E-6548F2B798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2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F8D54C-9665-AAB8-D17D-44266A1C7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Step:3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B6679-BF60-95E5-7FBA-08B59C4FFE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Creating Data displaying table layout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And Data collection table also must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That’s  a finding tool to find a problem which area </a:t>
            </a:r>
          </a:p>
        </p:txBody>
      </p:sp>
    </p:spTree>
    <p:extLst>
      <p:ext uri="{BB962C8B-B14F-4D97-AF65-F5344CB8AC3E}">
        <p14:creationId xmlns:p14="http://schemas.microsoft.com/office/powerpoint/2010/main" val="21615332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_Win32_SL_v3" id="{4076E796-F1D4-4536-92F3-AFC92AB14B6B}" vid="{57967FCE-8768-4968-B994-8B7812D48F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3ACD8C-D672-4B38-852F-3C3D35FA49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25C03C-2AB9-472A-B845-6A8AF27BB7F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28D935D-389D-40E1-8AE8-5A46931C4EC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19</TotalTime>
  <Words>93</Words>
  <Application>Microsoft Office PowerPoint</Application>
  <PresentationFormat>Widescreen</PresentationFormat>
  <Paragraphs>23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Custom</vt:lpstr>
      <vt:lpstr>Diaster Recovery with IBM Project</vt:lpstr>
      <vt:lpstr>Step:1</vt:lpstr>
      <vt:lpstr>PowerPoint Presentation</vt:lpstr>
      <vt:lpstr>PowerPoint Presentation</vt:lpstr>
      <vt:lpstr>PowerPoint Presentation</vt:lpstr>
      <vt:lpstr>PowerPoint Presentation</vt:lpstr>
      <vt:lpstr>Step:2</vt:lpstr>
      <vt:lpstr>PowerPoint Presentation</vt:lpstr>
      <vt:lpstr>Step:3</vt:lpstr>
      <vt:lpstr>PowerPoint Presentation</vt:lpstr>
      <vt:lpstr>Step:4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Diaster Recovery with IBM Project</dc:title>
  <dc:creator>luvin Ak</dc:creator>
  <cp:lastModifiedBy>luvin Ak</cp:lastModifiedBy>
  <cp:revision>2</cp:revision>
  <dcterms:created xsi:type="dcterms:W3CDTF">2023-10-18T09:05:28Z</dcterms:created>
  <dcterms:modified xsi:type="dcterms:W3CDTF">2023-10-18T09:30:45Z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