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6972300" cy="3930650"/>
  <p:notesSz cx="6972300" cy="39306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2025" y="1212987"/>
            <a:ext cx="5674599" cy="1195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6797" y="2201164"/>
            <a:ext cx="4885055" cy="98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382F2F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2B2B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382F2F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48932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594004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382F2F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71"/>
            <a:ext cx="6967855" cy="3911600"/>
          </a:xfrm>
          <a:custGeom>
            <a:avLst/>
            <a:gdLst/>
            <a:ahLst/>
            <a:cxnLst/>
            <a:rect l="l" t="t" r="r" b="b"/>
            <a:pathLst>
              <a:path w="6967855" h="3911600">
                <a:moveTo>
                  <a:pt x="6967686" y="3911202"/>
                </a:moveTo>
                <a:lnTo>
                  <a:pt x="0" y="3911202"/>
                </a:lnTo>
                <a:lnTo>
                  <a:pt x="0" y="0"/>
                </a:lnTo>
                <a:lnTo>
                  <a:pt x="6967686" y="0"/>
                </a:lnTo>
                <a:lnTo>
                  <a:pt x="6967686" y="3911202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896" y="673807"/>
            <a:ext cx="6056856" cy="265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382F2F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2383" y="1313181"/>
            <a:ext cx="5133883" cy="1642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32B2B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372741" y="3655504"/>
            <a:ext cx="2233168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48932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024628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a.luvin20@gmail.com" TargetMode="Externa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algn="ctr" marL="1270" marR="5080">
              <a:lnSpc>
                <a:spcPct val="100499"/>
              </a:lnSpc>
              <a:spcBef>
                <a:spcPts val="80"/>
              </a:spcBef>
            </a:pPr>
            <a:r>
              <a:rPr dirty="0" spc="45">
                <a:solidFill>
                  <a:srgbClr val="382F2F"/>
                </a:solidFill>
              </a:rPr>
              <a:t>Mas</a:t>
            </a:r>
            <a:r>
              <a:rPr dirty="0" spc="45"/>
              <a:t>t</a:t>
            </a:r>
            <a:r>
              <a:rPr dirty="0" spc="45">
                <a:solidFill>
                  <a:srgbClr val="382F2F"/>
                </a:solidFill>
              </a:rPr>
              <a:t>erin</a:t>
            </a:r>
            <a:r>
              <a:rPr dirty="0" spc="45"/>
              <a:t>g </a:t>
            </a:r>
            <a:r>
              <a:rPr dirty="0" spc="30">
                <a:solidFill>
                  <a:srgbClr val="382F2F"/>
                </a:solidFill>
              </a:rPr>
              <a:t>D</a:t>
            </a:r>
            <a:r>
              <a:rPr dirty="0" spc="30"/>
              <a:t>is</a:t>
            </a:r>
            <a:r>
              <a:rPr dirty="0" spc="30">
                <a:solidFill>
                  <a:srgbClr val="382F2F"/>
                </a:solidFill>
              </a:rPr>
              <a:t>as</a:t>
            </a:r>
            <a:r>
              <a:rPr dirty="0" spc="30"/>
              <a:t>te</a:t>
            </a:r>
            <a:r>
              <a:rPr dirty="0" spc="30">
                <a:solidFill>
                  <a:srgbClr val="382F2F"/>
                </a:solidFill>
              </a:rPr>
              <a:t>r </a:t>
            </a:r>
            <a:r>
              <a:rPr dirty="0" spc="-35">
                <a:solidFill>
                  <a:srgbClr val="382F2F"/>
                </a:solidFill>
              </a:rPr>
              <a:t>Rec</a:t>
            </a:r>
            <a:r>
              <a:rPr dirty="0" spc="-35"/>
              <a:t>o</a:t>
            </a:r>
            <a:r>
              <a:rPr dirty="0" spc="-35">
                <a:solidFill>
                  <a:srgbClr val="382F2F"/>
                </a:solidFill>
              </a:rPr>
              <a:t>ve</a:t>
            </a:r>
            <a:r>
              <a:rPr dirty="0" spc="-35"/>
              <a:t>ry </a:t>
            </a:r>
            <a:r>
              <a:rPr dirty="0" spc="5"/>
              <a:t>Obje</a:t>
            </a:r>
            <a:r>
              <a:rPr dirty="0" spc="5">
                <a:solidFill>
                  <a:srgbClr val="382F2F"/>
                </a:solidFill>
              </a:rPr>
              <a:t>c</a:t>
            </a:r>
            <a:r>
              <a:rPr dirty="0" spc="5"/>
              <a:t>tiv</a:t>
            </a:r>
            <a:r>
              <a:rPr dirty="0" spc="5">
                <a:solidFill>
                  <a:srgbClr val="382F2F"/>
                </a:solidFill>
              </a:rPr>
              <a:t>es: </a:t>
            </a:r>
            <a:r>
              <a:rPr dirty="0" spc="-550">
                <a:solidFill>
                  <a:srgbClr val="382F2F"/>
                </a:solidFill>
              </a:rPr>
              <a:t> </a:t>
            </a:r>
            <a:r>
              <a:rPr dirty="0" spc="15"/>
              <a:t>Unve</a:t>
            </a:r>
            <a:r>
              <a:rPr dirty="0" spc="15">
                <a:solidFill>
                  <a:srgbClr val="382F2F"/>
                </a:solidFill>
              </a:rPr>
              <a:t>ilin</a:t>
            </a:r>
            <a:r>
              <a:rPr dirty="0" spc="15"/>
              <a:t>g </a:t>
            </a:r>
            <a:r>
              <a:rPr dirty="0" spc="20"/>
              <a:t>the </a:t>
            </a:r>
            <a:r>
              <a:rPr dirty="0" spc="5">
                <a:solidFill>
                  <a:srgbClr val="382F2F"/>
                </a:solidFill>
              </a:rPr>
              <a:t>Fu</a:t>
            </a:r>
            <a:r>
              <a:rPr dirty="0" spc="5"/>
              <a:t>ll </a:t>
            </a:r>
            <a:r>
              <a:rPr dirty="0" spc="20"/>
              <a:t>Con</a:t>
            </a:r>
            <a:r>
              <a:rPr dirty="0" spc="20">
                <a:solidFill>
                  <a:srgbClr val="382F2F"/>
                </a:solidFill>
              </a:rPr>
              <a:t>c</a:t>
            </a:r>
            <a:r>
              <a:rPr dirty="0" spc="20"/>
              <a:t>e</a:t>
            </a:r>
            <a:r>
              <a:rPr dirty="0" spc="20">
                <a:solidFill>
                  <a:srgbClr val="382F2F"/>
                </a:solidFill>
              </a:rPr>
              <a:t>pt </a:t>
            </a:r>
            <a:r>
              <a:rPr dirty="0" spc="20"/>
              <a:t>of </a:t>
            </a:r>
            <a:r>
              <a:rPr dirty="0" spc="-35"/>
              <a:t>R</a:t>
            </a:r>
            <a:r>
              <a:rPr dirty="0" spc="-35">
                <a:solidFill>
                  <a:srgbClr val="382F2F"/>
                </a:solidFill>
              </a:rPr>
              <a:t>ecov</a:t>
            </a:r>
            <a:r>
              <a:rPr dirty="0" spc="-35"/>
              <a:t>e</a:t>
            </a:r>
            <a:r>
              <a:rPr dirty="0" spc="-35">
                <a:solidFill>
                  <a:srgbClr val="382F2F"/>
                </a:solidFill>
              </a:rPr>
              <a:t>r</a:t>
            </a:r>
            <a:r>
              <a:rPr dirty="0" spc="-35"/>
              <a:t>y </a:t>
            </a:r>
            <a:r>
              <a:rPr dirty="0" spc="-30"/>
              <a:t> </a:t>
            </a:r>
            <a:r>
              <a:rPr dirty="0" spc="15">
                <a:solidFill>
                  <a:srgbClr val="382F2F"/>
                </a:solidFill>
              </a:rPr>
              <a:t>Poi</a:t>
            </a:r>
            <a:r>
              <a:rPr dirty="0" spc="15"/>
              <a:t>nt</a:t>
            </a:r>
            <a:r>
              <a:rPr dirty="0" spc="5"/>
              <a:t> </a:t>
            </a:r>
            <a:r>
              <a:rPr dirty="0" spc="10">
                <a:solidFill>
                  <a:srgbClr val="382F2F"/>
                </a:solidFill>
              </a:rPr>
              <a:t>O</a:t>
            </a:r>
            <a:r>
              <a:rPr dirty="0" spc="10"/>
              <a:t>bj</a:t>
            </a:r>
            <a:r>
              <a:rPr dirty="0" spc="10">
                <a:solidFill>
                  <a:srgbClr val="382F2F"/>
                </a:solidFill>
              </a:rPr>
              <a:t>e</a:t>
            </a:r>
            <a:r>
              <a:rPr dirty="0" spc="10"/>
              <a:t>ctive</a:t>
            </a:r>
            <a:r>
              <a:rPr dirty="0" spc="10">
                <a:solidFill>
                  <a:srgbClr val="382F2F"/>
                </a:solidFill>
              </a:rPr>
              <a:t>s </a:t>
            </a:r>
            <a:r>
              <a:rPr dirty="0" spc="-90"/>
              <a:t>(R</a:t>
            </a:r>
            <a:r>
              <a:rPr dirty="0" spc="-90">
                <a:solidFill>
                  <a:srgbClr val="382F2F"/>
                </a:solidFill>
              </a:rPr>
              <a:t>PO)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81"/>
            <a:ext cx="6967855" cy="966469"/>
          </a:xfrm>
          <a:custGeom>
            <a:avLst/>
            <a:gdLst/>
            <a:ahLst/>
            <a:cxnLst/>
            <a:rect l="l" t="t" r="r" b="b"/>
            <a:pathLst>
              <a:path w="6967855" h="966469">
                <a:moveTo>
                  <a:pt x="6967677" y="197015"/>
                </a:moveTo>
                <a:lnTo>
                  <a:pt x="1286751" y="197015"/>
                </a:lnTo>
                <a:lnTo>
                  <a:pt x="1321269" y="171704"/>
                </a:lnTo>
                <a:lnTo>
                  <a:pt x="1362913" y="143929"/>
                </a:lnTo>
                <a:lnTo>
                  <a:pt x="1405877" y="118414"/>
                </a:lnTo>
                <a:lnTo>
                  <a:pt x="1445348" y="97586"/>
                </a:lnTo>
                <a:lnTo>
                  <a:pt x="1486319" y="78320"/>
                </a:lnTo>
                <a:lnTo>
                  <a:pt x="1528902" y="60540"/>
                </a:lnTo>
                <a:lnTo>
                  <a:pt x="1573110" y="44272"/>
                </a:lnTo>
                <a:lnTo>
                  <a:pt x="1619046" y="29464"/>
                </a:lnTo>
                <a:lnTo>
                  <a:pt x="1666786" y="16103"/>
                </a:lnTo>
                <a:lnTo>
                  <a:pt x="1716392" y="4152"/>
                </a:lnTo>
                <a:lnTo>
                  <a:pt x="1736648" y="0"/>
                </a:lnTo>
                <a:lnTo>
                  <a:pt x="1644484" y="0"/>
                </a:lnTo>
                <a:lnTo>
                  <a:pt x="1565935" y="23990"/>
                </a:lnTo>
                <a:lnTo>
                  <a:pt x="1520939" y="40563"/>
                </a:lnTo>
                <a:lnTo>
                  <a:pt x="1477594" y="58661"/>
                </a:lnTo>
                <a:lnTo>
                  <a:pt x="1435862" y="78308"/>
                </a:lnTo>
                <a:lnTo>
                  <a:pt x="1395577" y="99555"/>
                </a:lnTo>
                <a:lnTo>
                  <a:pt x="1351851" y="125577"/>
                </a:lnTo>
                <a:lnTo>
                  <a:pt x="1309535" y="153809"/>
                </a:lnTo>
                <a:lnTo>
                  <a:pt x="1268488" y="183883"/>
                </a:lnTo>
                <a:lnTo>
                  <a:pt x="1251864" y="197015"/>
                </a:lnTo>
                <a:lnTo>
                  <a:pt x="0" y="197015"/>
                </a:lnTo>
                <a:lnTo>
                  <a:pt x="0" y="216052"/>
                </a:lnTo>
                <a:lnTo>
                  <a:pt x="1227823" y="216052"/>
                </a:lnTo>
                <a:lnTo>
                  <a:pt x="1189545" y="248170"/>
                </a:lnTo>
                <a:lnTo>
                  <a:pt x="1151331" y="281660"/>
                </a:lnTo>
                <a:lnTo>
                  <a:pt x="1113739" y="315569"/>
                </a:lnTo>
                <a:lnTo>
                  <a:pt x="1043038" y="380339"/>
                </a:lnTo>
                <a:lnTo>
                  <a:pt x="1008900" y="411264"/>
                </a:lnTo>
                <a:lnTo>
                  <a:pt x="973759" y="442620"/>
                </a:lnTo>
                <a:lnTo>
                  <a:pt x="937628" y="474256"/>
                </a:lnTo>
                <a:lnTo>
                  <a:pt x="900506" y="506044"/>
                </a:lnTo>
                <a:lnTo>
                  <a:pt x="862406" y="537819"/>
                </a:lnTo>
                <a:lnTo>
                  <a:pt x="823328" y="569442"/>
                </a:lnTo>
                <a:lnTo>
                  <a:pt x="783297" y="600773"/>
                </a:lnTo>
                <a:lnTo>
                  <a:pt x="742302" y="631659"/>
                </a:lnTo>
                <a:lnTo>
                  <a:pt x="700366" y="661974"/>
                </a:lnTo>
                <a:lnTo>
                  <a:pt x="657504" y="691553"/>
                </a:lnTo>
                <a:lnTo>
                  <a:pt x="613689" y="720255"/>
                </a:lnTo>
                <a:lnTo>
                  <a:pt x="568960" y="747953"/>
                </a:lnTo>
                <a:lnTo>
                  <a:pt x="523328" y="774471"/>
                </a:lnTo>
                <a:lnTo>
                  <a:pt x="476770" y="799706"/>
                </a:lnTo>
                <a:lnTo>
                  <a:pt x="430377" y="822947"/>
                </a:lnTo>
                <a:lnTo>
                  <a:pt x="383908" y="844334"/>
                </a:lnTo>
                <a:lnTo>
                  <a:pt x="337375" y="863841"/>
                </a:lnTo>
                <a:lnTo>
                  <a:pt x="290830" y="881468"/>
                </a:lnTo>
                <a:lnTo>
                  <a:pt x="244297" y="897204"/>
                </a:lnTo>
                <a:lnTo>
                  <a:pt x="197815" y="911047"/>
                </a:lnTo>
                <a:lnTo>
                  <a:pt x="151409" y="922997"/>
                </a:lnTo>
                <a:lnTo>
                  <a:pt x="105105" y="933056"/>
                </a:lnTo>
                <a:lnTo>
                  <a:pt x="58953" y="941197"/>
                </a:lnTo>
                <a:lnTo>
                  <a:pt x="10693" y="944829"/>
                </a:lnTo>
                <a:lnTo>
                  <a:pt x="0" y="943991"/>
                </a:lnTo>
                <a:lnTo>
                  <a:pt x="0" y="966152"/>
                </a:lnTo>
                <a:lnTo>
                  <a:pt x="49428" y="964184"/>
                </a:lnTo>
                <a:lnTo>
                  <a:pt x="108966" y="954278"/>
                </a:lnTo>
                <a:lnTo>
                  <a:pt x="152666" y="944829"/>
                </a:lnTo>
                <a:lnTo>
                  <a:pt x="156032" y="944105"/>
                </a:lnTo>
                <a:lnTo>
                  <a:pt x="203200" y="931976"/>
                </a:lnTo>
                <a:lnTo>
                  <a:pt x="250444" y="917905"/>
                </a:lnTo>
                <a:lnTo>
                  <a:pt x="297713" y="901903"/>
                </a:lnTo>
                <a:lnTo>
                  <a:pt x="344995" y="883983"/>
                </a:lnTo>
                <a:lnTo>
                  <a:pt x="392239" y="864158"/>
                </a:lnTo>
                <a:lnTo>
                  <a:pt x="439432" y="842441"/>
                </a:lnTo>
                <a:lnTo>
                  <a:pt x="486524" y="818832"/>
                </a:lnTo>
                <a:lnTo>
                  <a:pt x="533527" y="793407"/>
                </a:lnTo>
                <a:lnTo>
                  <a:pt x="579602" y="766660"/>
                </a:lnTo>
                <a:lnTo>
                  <a:pt x="624738" y="738746"/>
                </a:lnTo>
                <a:lnTo>
                  <a:pt x="668921" y="709815"/>
                </a:lnTo>
                <a:lnTo>
                  <a:pt x="712165" y="679996"/>
                </a:lnTo>
                <a:lnTo>
                  <a:pt x="754443" y="649439"/>
                </a:lnTo>
                <a:lnTo>
                  <a:pt x="795756" y="618312"/>
                </a:lnTo>
                <a:lnTo>
                  <a:pt x="836104" y="586740"/>
                </a:lnTo>
                <a:lnTo>
                  <a:pt x="875461" y="554863"/>
                </a:lnTo>
                <a:lnTo>
                  <a:pt x="913841" y="522846"/>
                </a:lnTo>
                <a:lnTo>
                  <a:pt x="951217" y="490829"/>
                </a:lnTo>
                <a:lnTo>
                  <a:pt x="987602" y="458952"/>
                </a:lnTo>
                <a:lnTo>
                  <a:pt x="1022972" y="427380"/>
                </a:lnTo>
                <a:lnTo>
                  <a:pt x="1127734" y="331736"/>
                </a:lnTo>
                <a:lnTo>
                  <a:pt x="1164958" y="298132"/>
                </a:lnTo>
                <a:lnTo>
                  <a:pt x="1202778" y="264960"/>
                </a:lnTo>
                <a:lnTo>
                  <a:pt x="1241348" y="232587"/>
                </a:lnTo>
                <a:lnTo>
                  <a:pt x="1262240" y="216052"/>
                </a:lnTo>
                <a:lnTo>
                  <a:pt x="6967677" y="216052"/>
                </a:lnTo>
                <a:lnTo>
                  <a:pt x="6967677" y="197015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004870"/>
            <a:ext cx="6967855" cy="909955"/>
          </a:xfrm>
          <a:custGeom>
            <a:avLst/>
            <a:gdLst/>
            <a:ahLst/>
            <a:cxnLst/>
            <a:rect l="l" t="t" r="r" b="b"/>
            <a:pathLst>
              <a:path w="6967855" h="909954">
                <a:moveTo>
                  <a:pt x="6967677" y="0"/>
                </a:moveTo>
                <a:lnTo>
                  <a:pt x="6882066" y="13652"/>
                </a:lnTo>
                <a:lnTo>
                  <a:pt x="6833260" y="25527"/>
                </a:lnTo>
                <a:lnTo>
                  <a:pt x="6784378" y="39674"/>
                </a:lnTo>
                <a:lnTo>
                  <a:pt x="6735470" y="56108"/>
                </a:lnTo>
                <a:lnTo>
                  <a:pt x="6686588" y="74777"/>
                </a:lnTo>
                <a:lnTo>
                  <a:pt x="6637769" y="95694"/>
                </a:lnTo>
                <a:lnTo>
                  <a:pt x="6589039" y="118833"/>
                </a:lnTo>
                <a:lnTo>
                  <a:pt x="6540462" y="144183"/>
                </a:lnTo>
                <a:lnTo>
                  <a:pt x="6494132" y="170434"/>
                </a:lnTo>
                <a:lnTo>
                  <a:pt x="6448831" y="198056"/>
                </a:lnTo>
                <a:lnTo>
                  <a:pt x="6404559" y="226898"/>
                </a:lnTo>
                <a:lnTo>
                  <a:pt x="6361316" y="256781"/>
                </a:lnTo>
                <a:lnTo>
                  <a:pt x="6319113" y="287540"/>
                </a:lnTo>
                <a:lnTo>
                  <a:pt x="6277953" y="319011"/>
                </a:lnTo>
                <a:lnTo>
                  <a:pt x="6237846" y="351015"/>
                </a:lnTo>
                <a:lnTo>
                  <a:pt x="6198794" y="383387"/>
                </a:lnTo>
                <a:lnTo>
                  <a:pt x="6160795" y="415950"/>
                </a:lnTo>
                <a:lnTo>
                  <a:pt x="6123876" y="448551"/>
                </a:lnTo>
                <a:lnTo>
                  <a:pt x="6088011" y="481025"/>
                </a:lnTo>
                <a:lnTo>
                  <a:pt x="6053226" y="513168"/>
                </a:lnTo>
                <a:lnTo>
                  <a:pt x="5950674" y="610260"/>
                </a:lnTo>
                <a:lnTo>
                  <a:pt x="5911850" y="646442"/>
                </a:lnTo>
                <a:lnTo>
                  <a:pt x="5872226" y="681990"/>
                </a:lnTo>
                <a:lnTo>
                  <a:pt x="5840019" y="709282"/>
                </a:lnTo>
                <a:lnTo>
                  <a:pt x="0" y="709282"/>
                </a:lnTo>
                <a:lnTo>
                  <a:pt x="0" y="728319"/>
                </a:lnTo>
                <a:lnTo>
                  <a:pt x="5816409" y="728319"/>
                </a:lnTo>
                <a:lnTo>
                  <a:pt x="5789803" y="749173"/>
                </a:lnTo>
                <a:lnTo>
                  <a:pt x="5746597" y="779805"/>
                </a:lnTo>
                <a:lnTo>
                  <a:pt x="5701766" y="807796"/>
                </a:lnTo>
                <a:lnTo>
                  <a:pt x="5660314" y="830465"/>
                </a:lnTo>
                <a:lnTo>
                  <a:pt x="5616994" y="851306"/>
                </a:lnTo>
                <a:lnTo>
                  <a:pt x="5571718" y="870356"/>
                </a:lnTo>
                <a:lnTo>
                  <a:pt x="5524360" y="887653"/>
                </a:lnTo>
                <a:lnTo>
                  <a:pt x="5474843" y="903236"/>
                </a:lnTo>
                <a:lnTo>
                  <a:pt x="5450027" y="909904"/>
                </a:lnTo>
                <a:lnTo>
                  <a:pt x="5519966" y="909904"/>
                </a:lnTo>
                <a:lnTo>
                  <a:pt x="5579110" y="888834"/>
                </a:lnTo>
                <a:lnTo>
                  <a:pt x="5625211" y="869429"/>
                </a:lnTo>
                <a:lnTo>
                  <a:pt x="5669343" y="848182"/>
                </a:lnTo>
                <a:lnTo>
                  <a:pt x="5711609" y="825068"/>
                </a:lnTo>
                <a:lnTo>
                  <a:pt x="5757240" y="796531"/>
                </a:lnTo>
                <a:lnTo>
                  <a:pt x="5801118" y="765429"/>
                </a:lnTo>
                <a:lnTo>
                  <a:pt x="5843498" y="732231"/>
                </a:lnTo>
                <a:lnTo>
                  <a:pt x="5848108" y="728319"/>
                </a:lnTo>
                <a:lnTo>
                  <a:pt x="6967677" y="728319"/>
                </a:lnTo>
                <a:lnTo>
                  <a:pt x="6967677" y="709282"/>
                </a:lnTo>
                <a:lnTo>
                  <a:pt x="5870600" y="709282"/>
                </a:lnTo>
                <a:lnTo>
                  <a:pt x="5884596" y="697433"/>
                </a:lnTo>
                <a:lnTo>
                  <a:pt x="5924639" y="661543"/>
                </a:lnTo>
                <a:lnTo>
                  <a:pt x="5963856" y="625017"/>
                </a:lnTo>
                <a:lnTo>
                  <a:pt x="6033020" y="559320"/>
                </a:lnTo>
                <a:lnTo>
                  <a:pt x="6066510" y="527862"/>
                </a:lnTo>
                <a:lnTo>
                  <a:pt x="6101067" y="495935"/>
                </a:lnTo>
                <a:lnTo>
                  <a:pt x="6136678" y="463702"/>
                </a:lnTo>
                <a:lnTo>
                  <a:pt x="6173355" y="431342"/>
                </a:lnTo>
                <a:lnTo>
                  <a:pt x="6211062" y="399021"/>
                </a:lnTo>
                <a:lnTo>
                  <a:pt x="6249822" y="366903"/>
                </a:lnTo>
                <a:lnTo>
                  <a:pt x="6289624" y="335153"/>
                </a:lnTo>
                <a:lnTo>
                  <a:pt x="6330455" y="303923"/>
                </a:lnTo>
                <a:lnTo>
                  <a:pt x="6372301" y="273418"/>
                </a:lnTo>
                <a:lnTo>
                  <a:pt x="6415164" y="243763"/>
                </a:lnTo>
                <a:lnTo>
                  <a:pt x="6459042" y="215163"/>
                </a:lnTo>
                <a:lnTo>
                  <a:pt x="6503937" y="187756"/>
                </a:lnTo>
                <a:lnTo>
                  <a:pt x="6549822" y="161721"/>
                </a:lnTo>
                <a:lnTo>
                  <a:pt x="6597663" y="136753"/>
                </a:lnTo>
                <a:lnTo>
                  <a:pt x="6645656" y="113982"/>
                </a:lnTo>
                <a:lnTo>
                  <a:pt x="6693725" y="93408"/>
                </a:lnTo>
                <a:lnTo>
                  <a:pt x="6741858" y="75031"/>
                </a:lnTo>
                <a:lnTo>
                  <a:pt x="6789979" y="58864"/>
                </a:lnTo>
                <a:lnTo>
                  <a:pt x="6838074" y="44919"/>
                </a:lnTo>
                <a:lnTo>
                  <a:pt x="6886080" y="33210"/>
                </a:lnTo>
                <a:lnTo>
                  <a:pt x="6933971" y="23723"/>
                </a:lnTo>
                <a:lnTo>
                  <a:pt x="6967677" y="20891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1010" y="2742294"/>
            <a:ext cx="2564765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50" spc="10">
                <a:latin typeface="Cambria"/>
                <a:cs typeface="Cambria"/>
              </a:rPr>
              <a:t>Arockia</a:t>
            </a:r>
            <a:r>
              <a:rPr dirty="0" sz="1950" spc="-15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Antony</a:t>
            </a:r>
            <a:r>
              <a:rPr dirty="0" sz="1950" spc="-10">
                <a:latin typeface="Cambria"/>
                <a:cs typeface="Cambria"/>
              </a:rPr>
              <a:t> </a:t>
            </a:r>
            <a:r>
              <a:rPr dirty="0" sz="1950" spc="10">
                <a:latin typeface="Cambria"/>
                <a:cs typeface="Cambria"/>
              </a:rPr>
              <a:t>Luvin.A</a:t>
            </a:r>
            <a:endParaRPr sz="19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24895" y="1192159"/>
            <a:ext cx="2747645" cy="2727960"/>
            <a:chOff x="4224895" y="1192159"/>
            <a:chExt cx="2747645" cy="2727960"/>
          </a:xfrm>
        </p:grpSpPr>
        <p:sp>
          <p:nvSpPr>
            <p:cNvPr id="3" name="object 3"/>
            <p:cNvSpPr/>
            <p:nvPr/>
          </p:nvSpPr>
          <p:spPr>
            <a:xfrm>
              <a:off x="4969718" y="2135830"/>
              <a:ext cx="1998345" cy="1779270"/>
            </a:xfrm>
            <a:custGeom>
              <a:avLst/>
              <a:gdLst/>
              <a:ahLst/>
              <a:cxnLst/>
              <a:rect l="l" t="t" r="r" b="b"/>
              <a:pathLst>
                <a:path w="1998345" h="1779270">
                  <a:moveTo>
                    <a:pt x="1997967" y="0"/>
                  </a:moveTo>
                  <a:lnTo>
                    <a:pt x="1956211" y="4509"/>
                  </a:lnTo>
                  <a:lnTo>
                    <a:pt x="1906327" y="12154"/>
                  </a:lnTo>
                  <a:lnTo>
                    <a:pt x="1857838" y="21837"/>
                  </a:lnTo>
                  <a:lnTo>
                    <a:pt x="1810698" y="33491"/>
                  </a:lnTo>
                  <a:lnTo>
                    <a:pt x="1764864" y="47052"/>
                  </a:lnTo>
                  <a:lnTo>
                    <a:pt x="1720289" y="62452"/>
                  </a:lnTo>
                  <a:lnTo>
                    <a:pt x="1676929" y="79627"/>
                  </a:lnTo>
                  <a:lnTo>
                    <a:pt x="1634739" y="98511"/>
                  </a:lnTo>
                  <a:lnTo>
                    <a:pt x="1593674" y="119037"/>
                  </a:lnTo>
                  <a:lnTo>
                    <a:pt x="1553689" y="141141"/>
                  </a:lnTo>
                  <a:lnTo>
                    <a:pt x="1514738" y="164757"/>
                  </a:lnTo>
                  <a:lnTo>
                    <a:pt x="1476778" y="189818"/>
                  </a:lnTo>
                  <a:lnTo>
                    <a:pt x="1439762" y="216260"/>
                  </a:lnTo>
                  <a:lnTo>
                    <a:pt x="1403646" y="244016"/>
                  </a:lnTo>
                  <a:lnTo>
                    <a:pt x="1368386" y="273020"/>
                  </a:lnTo>
                  <a:lnTo>
                    <a:pt x="1333935" y="303208"/>
                  </a:lnTo>
                  <a:lnTo>
                    <a:pt x="1300249" y="334513"/>
                  </a:lnTo>
                  <a:lnTo>
                    <a:pt x="1267282" y="366869"/>
                  </a:lnTo>
                  <a:lnTo>
                    <a:pt x="1234991" y="400211"/>
                  </a:lnTo>
                  <a:lnTo>
                    <a:pt x="1203330" y="434474"/>
                  </a:lnTo>
                  <a:lnTo>
                    <a:pt x="1172254" y="469590"/>
                  </a:lnTo>
                  <a:lnTo>
                    <a:pt x="1141717" y="505495"/>
                  </a:lnTo>
                  <a:lnTo>
                    <a:pt x="1111676" y="542124"/>
                  </a:lnTo>
                  <a:lnTo>
                    <a:pt x="1082084" y="579409"/>
                  </a:lnTo>
                  <a:lnTo>
                    <a:pt x="1052898" y="617286"/>
                  </a:lnTo>
                  <a:lnTo>
                    <a:pt x="1024071" y="655688"/>
                  </a:lnTo>
                  <a:lnTo>
                    <a:pt x="995560" y="694551"/>
                  </a:lnTo>
                  <a:lnTo>
                    <a:pt x="967318" y="733808"/>
                  </a:lnTo>
                  <a:lnTo>
                    <a:pt x="939301" y="773394"/>
                  </a:lnTo>
                  <a:lnTo>
                    <a:pt x="911465" y="813242"/>
                  </a:lnTo>
                  <a:lnTo>
                    <a:pt x="883763" y="853288"/>
                  </a:lnTo>
                  <a:lnTo>
                    <a:pt x="856151" y="893465"/>
                  </a:lnTo>
                  <a:lnTo>
                    <a:pt x="828584" y="933708"/>
                  </a:lnTo>
                  <a:lnTo>
                    <a:pt x="801018" y="973951"/>
                  </a:lnTo>
                  <a:lnTo>
                    <a:pt x="773406" y="1014128"/>
                  </a:lnTo>
                  <a:lnTo>
                    <a:pt x="745704" y="1054173"/>
                  </a:lnTo>
                  <a:lnTo>
                    <a:pt x="717867" y="1094022"/>
                  </a:lnTo>
                  <a:lnTo>
                    <a:pt x="689851" y="1133607"/>
                  </a:lnTo>
                  <a:lnTo>
                    <a:pt x="661609" y="1172864"/>
                  </a:lnTo>
                  <a:lnTo>
                    <a:pt x="633097" y="1211727"/>
                  </a:lnTo>
                  <a:lnTo>
                    <a:pt x="604271" y="1250130"/>
                  </a:lnTo>
                  <a:lnTo>
                    <a:pt x="575084" y="1288006"/>
                  </a:lnTo>
                  <a:lnTo>
                    <a:pt x="545493" y="1325292"/>
                  </a:lnTo>
                  <a:lnTo>
                    <a:pt x="515451" y="1361920"/>
                  </a:lnTo>
                  <a:lnTo>
                    <a:pt x="484915" y="1397825"/>
                  </a:lnTo>
                  <a:lnTo>
                    <a:pt x="453838" y="1432942"/>
                  </a:lnTo>
                  <a:lnTo>
                    <a:pt x="422177" y="1467204"/>
                  </a:lnTo>
                  <a:lnTo>
                    <a:pt x="389886" y="1500546"/>
                  </a:lnTo>
                  <a:lnTo>
                    <a:pt x="356920" y="1532903"/>
                  </a:lnTo>
                  <a:lnTo>
                    <a:pt x="323234" y="1564207"/>
                  </a:lnTo>
                  <a:lnTo>
                    <a:pt x="288783" y="1594395"/>
                  </a:lnTo>
                  <a:lnTo>
                    <a:pt x="253522" y="1623400"/>
                  </a:lnTo>
                  <a:lnTo>
                    <a:pt x="217406" y="1651156"/>
                  </a:lnTo>
                  <a:lnTo>
                    <a:pt x="180391" y="1677597"/>
                  </a:lnTo>
                  <a:lnTo>
                    <a:pt x="142430" y="1702658"/>
                  </a:lnTo>
                  <a:lnTo>
                    <a:pt x="103480" y="1726274"/>
                  </a:lnTo>
                  <a:lnTo>
                    <a:pt x="63495" y="1748378"/>
                  </a:lnTo>
                  <a:lnTo>
                    <a:pt x="22429" y="1768905"/>
                  </a:lnTo>
                  <a:lnTo>
                    <a:pt x="0" y="1778944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4895" y="1192159"/>
              <a:ext cx="1990724" cy="199072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208736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714165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88612" y="1527156"/>
            <a:ext cx="287655" cy="100965"/>
          </a:xfrm>
          <a:custGeom>
            <a:avLst/>
            <a:gdLst/>
            <a:ahLst/>
            <a:cxnLst/>
            <a:rect l="l" t="t" r="r" b="b"/>
            <a:pathLst>
              <a:path w="287655" h="100964">
                <a:moveTo>
                  <a:pt x="15388" y="99615"/>
                </a:moveTo>
                <a:lnTo>
                  <a:pt x="0" y="99615"/>
                </a:lnTo>
                <a:lnTo>
                  <a:pt x="0" y="813"/>
                </a:lnTo>
                <a:lnTo>
                  <a:pt x="37673" y="813"/>
                </a:lnTo>
                <a:lnTo>
                  <a:pt x="46615" y="1392"/>
                </a:lnTo>
                <a:lnTo>
                  <a:pt x="54573" y="3131"/>
                </a:lnTo>
                <a:lnTo>
                  <a:pt x="61548" y="6028"/>
                </a:lnTo>
                <a:lnTo>
                  <a:pt x="67538" y="10085"/>
                </a:lnTo>
                <a:lnTo>
                  <a:pt x="72101" y="14867"/>
                </a:lnTo>
                <a:lnTo>
                  <a:pt x="15388" y="14867"/>
                </a:lnTo>
                <a:lnTo>
                  <a:pt x="15388" y="56119"/>
                </a:lnTo>
                <a:lnTo>
                  <a:pt x="72151" y="56119"/>
                </a:lnTo>
                <a:lnTo>
                  <a:pt x="68449" y="61150"/>
                </a:lnTo>
                <a:lnTo>
                  <a:pt x="63927" y="64707"/>
                </a:lnTo>
                <a:lnTo>
                  <a:pt x="58917" y="66334"/>
                </a:lnTo>
                <a:lnTo>
                  <a:pt x="61374" y="69783"/>
                </a:lnTo>
                <a:lnTo>
                  <a:pt x="43821" y="69783"/>
                </a:lnTo>
                <a:lnTo>
                  <a:pt x="42412" y="69956"/>
                </a:lnTo>
                <a:lnTo>
                  <a:pt x="40362" y="70043"/>
                </a:lnTo>
                <a:lnTo>
                  <a:pt x="15388" y="70043"/>
                </a:lnTo>
                <a:lnTo>
                  <a:pt x="15388" y="99615"/>
                </a:lnTo>
                <a:close/>
              </a:path>
              <a:path w="287655" h="100964">
                <a:moveTo>
                  <a:pt x="72151" y="56119"/>
                </a:moveTo>
                <a:lnTo>
                  <a:pt x="45979" y="56119"/>
                </a:lnTo>
                <a:lnTo>
                  <a:pt x="52410" y="54319"/>
                </a:lnTo>
                <a:lnTo>
                  <a:pt x="60999" y="47118"/>
                </a:lnTo>
                <a:lnTo>
                  <a:pt x="63146" y="42065"/>
                </a:lnTo>
                <a:lnTo>
                  <a:pt x="63146" y="28878"/>
                </a:lnTo>
                <a:lnTo>
                  <a:pt x="60999" y="23759"/>
                </a:lnTo>
                <a:lnTo>
                  <a:pt x="52410" y="16645"/>
                </a:lnTo>
                <a:lnTo>
                  <a:pt x="45979" y="14867"/>
                </a:lnTo>
                <a:lnTo>
                  <a:pt x="72101" y="14867"/>
                </a:lnTo>
                <a:lnTo>
                  <a:pt x="72363" y="15142"/>
                </a:lnTo>
                <a:lnTo>
                  <a:pt x="75809" y="21073"/>
                </a:lnTo>
                <a:lnTo>
                  <a:pt x="77877" y="27878"/>
                </a:lnTo>
                <a:lnTo>
                  <a:pt x="78566" y="35558"/>
                </a:lnTo>
                <a:lnTo>
                  <a:pt x="78566" y="43453"/>
                </a:lnTo>
                <a:lnTo>
                  <a:pt x="76539" y="50154"/>
                </a:lnTo>
                <a:lnTo>
                  <a:pt x="72151" y="56119"/>
                </a:lnTo>
                <a:close/>
              </a:path>
              <a:path w="287655" h="100964">
                <a:moveTo>
                  <a:pt x="82633" y="99615"/>
                </a:moveTo>
                <a:lnTo>
                  <a:pt x="65033" y="99615"/>
                </a:lnTo>
                <a:lnTo>
                  <a:pt x="43821" y="69783"/>
                </a:lnTo>
                <a:lnTo>
                  <a:pt x="61374" y="69783"/>
                </a:lnTo>
                <a:lnTo>
                  <a:pt x="82633" y="99615"/>
                </a:lnTo>
                <a:close/>
              </a:path>
              <a:path w="287655" h="100964">
                <a:moveTo>
                  <a:pt x="111692" y="99615"/>
                </a:moveTo>
                <a:lnTo>
                  <a:pt x="96304" y="99615"/>
                </a:lnTo>
                <a:lnTo>
                  <a:pt x="96304" y="813"/>
                </a:lnTo>
                <a:lnTo>
                  <a:pt x="133977" y="813"/>
                </a:lnTo>
                <a:lnTo>
                  <a:pt x="142920" y="1392"/>
                </a:lnTo>
                <a:lnTo>
                  <a:pt x="150878" y="3131"/>
                </a:lnTo>
                <a:lnTo>
                  <a:pt x="157853" y="6028"/>
                </a:lnTo>
                <a:lnTo>
                  <a:pt x="163843" y="10085"/>
                </a:lnTo>
                <a:lnTo>
                  <a:pt x="168406" y="14867"/>
                </a:lnTo>
                <a:lnTo>
                  <a:pt x="111692" y="14867"/>
                </a:lnTo>
                <a:lnTo>
                  <a:pt x="111692" y="55989"/>
                </a:lnTo>
                <a:lnTo>
                  <a:pt x="168637" y="55989"/>
                </a:lnTo>
                <a:lnTo>
                  <a:pt x="163843" y="60999"/>
                </a:lnTo>
                <a:lnTo>
                  <a:pt x="157853" y="65012"/>
                </a:lnTo>
                <a:lnTo>
                  <a:pt x="150878" y="67879"/>
                </a:lnTo>
                <a:lnTo>
                  <a:pt x="142920" y="69600"/>
                </a:lnTo>
                <a:lnTo>
                  <a:pt x="133977" y="70173"/>
                </a:lnTo>
                <a:lnTo>
                  <a:pt x="111692" y="70173"/>
                </a:lnTo>
                <a:lnTo>
                  <a:pt x="111692" y="99615"/>
                </a:lnTo>
                <a:close/>
              </a:path>
              <a:path w="287655" h="100964">
                <a:moveTo>
                  <a:pt x="168637" y="55989"/>
                </a:moveTo>
                <a:lnTo>
                  <a:pt x="142284" y="55989"/>
                </a:lnTo>
                <a:lnTo>
                  <a:pt x="148715" y="54210"/>
                </a:lnTo>
                <a:lnTo>
                  <a:pt x="157304" y="47096"/>
                </a:lnTo>
                <a:lnTo>
                  <a:pt x="159451" y="42065"/>
                </a:lnTo>
                <a:lnTo>
                  <a:pt x="159451" y="28878"/>
                </a:lnTo>
                <a:lnTo>
                  <a:pt x="157304" y="23759"/>
                </a:lnTo>
                <a:lnTo>
                  <a:pt x="148715" y="16645"/>
                </a:lnTo>
                <a:lnTo>
                  <a:pt x="142284" y="14867"/>
                </a:lnTo>
                <a:lnTo>
                  <a:pt x="168406" y="14867"/>
                </a:lnTo>
                <a:lnTo>
                  <a:pt x="168668" y="15142"/>
                </a:lnTo>
                <a:lnTo>
                  <a:pt x="172114" y="21073"/>
                </a:lnTo>
                <a:lnTo>
                  <a:pt x="174182" y="27878"/>
                </a:lnTo>
                <a:lnTo>
                  <a:pt x="174871" y="35558"/>
                </a:lnTo>
                <a:lnTo>
                  <a:pt x="174182" y="43236"/>
                </a:lnTo>
                <a:lnTo>
                  <a:pt x="172114" y="50035"/>
                </a:lnTo>
                <a:lnTo>
                  <a:pt x="168637" y="55989"/>
                </a:lnTo>
                <a:close/>
              </a:path>
              <a:path w="287655" h="100964">
                <a:moveTo>
                  <a:pt x="235472" y="100429"/>
                </a:moveTo>
                <a:lnTo>
                  <a:pt x="198370" y="86082"/>
                </a:lnTo>
                <a:lnTo>
                  <a:pt x="183680" y="50198"/>
                </a:lnTo>
                <a:lnTo>
                  <a:pt x="184100" y="43272"/>
                </a:lnTo>
                <a:lnTo>
                  <a:pt x="203362" y="10148"/>
                </a:lnTo>
                <a:lnTo>
                  <a:pt x="235472" y="0"/>
                </a:lnTo>
                <a:lnTo>
                  <a:pt x="242605" y="410"/>
                </a:lnTo>
                <a:lnTo>
                  <a:pt x="272419" y="14347"/>
                </a:lnTo>
                <a:lnTo>
                  <a:pt x="228575" y="14347"/>
                </a:lnTo>
                <a:lnTo>
                  <a:pt x="222340" y="15897"/>
                </a:lnTo>
                <a:lnTo>
                  <a:pt x="198977" y="57137"/>
                </a:lnTo>
                <a:lnTo>
                  <a:pt x="200521" y="63124"/>
                </a:lnTo>
                <a:lnTo>
                  <a:pt x="206854" y="74077"/>
                </a:lnTo>
                <a:lnTo>
                  <a:pt x="211214" y="78360"/>
                </a:lnTo>
                <a:lnTo>
                  <a:pt x="222340" y="84542"/>
                </a:lnTo>
                <a:lnTo>
                  <a:pt x="228575" y="86082"/>
                </a:lnTo>
                <a:lnTo>
                  <a:pt x="272426" y="86082"/>
                </a:lnTo>
                <a:lnTo>
                  <a:pt x="242583" y="100024"/>
                </a:lnTo>
                <a:lnTo>
                  <a:pt x="235472" y="100429"/>
                </a:lnTo>
                <a:close/>
              </a:path>
              <a:path w="287655" h="100964">
                <a:moveTo>
                  <a:pt x="272426" y="86082"/>
                </a:moveTo>
                <a:lnTo>
                  <a:pt x="242369" y="86082"/>
                </a:lnTo>
                <a:lnTo>
                  <a:pt x="248572" y="84542"/>
                </a:lnTo>
                <a:lnTo>
                  <a:pt x="259612" y="78360"/>
                </a:lnTo>
                <a:lnTo>
                  <a:pt x="263939" y="74077"/>
                </a:lnTo>
                <a:lnTo>
                  <a:pt x="270185" y="63124"/>
                </a:lnTo>
                <a:lnTo>
                  <a:pt x="271708" y="57137"/>
                </a:lnTo>
                <a:lnTo>
                  <a:pt x="271706" y="43272"/>
                </a:lnTo>
                <a:lnTo>
                  <a:pt x="270185" y="37315"/>
                </a:lnTo>
                <a:lnTo>
                  <a:pt x="263939" y="26362"/>
                </a:lnTo>
                <a:lnTo>
                  <a:pt x="259612" y="22078"/>
                </a:lnTo>
                <a:lnTo>
                  <a:pt x="254081" y="18999"/>
                </a:lnTo>
                <a:lnTo>
                  <a:pt x="248572" y="15897"/>
                </a:lnTo>
                <a:lnTo>
                  <a:pt x="242369" y="14347"/>
                </a:lnTo>
                <a:lnTo>
                  <a:pt x="272419" y="14347"/>
                </a:lnTo>
                <a:lnTo>
                  <a:pt x="287167" y="50198"/>
                </a:lnTo>
                <a:lnTo>
                  <a:pt x="286742" y="57137"/>
                </a:lnTo>
                <a:lnTo>
                  <a:pt x="285467" y="63740"/>
                </a:lnTo>
                <a:lnTo>
                  <a:pt x="283342" y="70004"/>
                </a:lnTo>
                <a:lnTo>
                  <a:pt x="280368" y="75931"/>
                </a:lnTo>
                <a:lnTo>
                  <a:pt x="276657" y="81376"/>
                </a:lnTo>
                <a:lnTo>
                  <a:pt x="272426" y="86082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6185" y="1318892"/>
            <a:ext cx="2780030" cy="18046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-13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8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9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65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55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8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65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n  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8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20">
                <a:latin typeface="Verdana"/>
                <a:cs typeface="Verdana"/>
              </a:rPr>
              <a:t>R</a:t>
            </a:r>
            <a:r>
              <a:rPr dirty="0" sz="1050" spc="114">
                <a:latin typeface="Verdana"/>
                <a:cs typeface="Verdana"/>
              </a:rPr>
              <a:t>P</a:t>
            </a:r>
            <a:r>
              <a:rPr dirty="0" sz="1050" spc="50">
                <a:latin typeface="Verdana"/>
                <a:cs typeface="Verdana"/>
              </a:rPr>
              <a:t>O</a:t>
            </a:r>
            <a:r>
              <a:rPr dirty="0" sz="1050" spc="-95">
                <a:latin typeface="Verdana"/>
                <a:cs typeface="Verdana"/>
              </a:rPr>
              <a:t> 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9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5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ll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6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60">
                <a:solidFill>
                  <a:srgbClr val="332B2B"/>
                </a:solidFill>
                <a:latin typeface="Verdana"/>
                <a:cs typeface="Verdana"/>
              </a:rPr>
              <a:t>.  </a:t>
            </a:r>
            <a:r>
              <a:rPr dirty="0" sz="1050" spc="-5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8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55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55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5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a  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ep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licati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on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, 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com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plex </a:t>
            </a:r>
            <a:r>
              <a:rPr dirty="0" sz="1050" spc="-9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90">
                <a:solidFill>
                  <a:srgbClr val="332B2B"/>
                </a:solidFill>
                <a:latin typeface="Verdana"/>
                <a:cs typeface="Verdana"/>
              </a:rPr>
              <a:t>T 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infras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tructure, 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inc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rea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ing d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ta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vol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ume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s, </a:t>
            </a:r>
            <a:r>
              <a:rPr dirty="0" sz="1050" spc="2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nd 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ens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ring 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8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b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li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55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5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65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8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6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  <a:p>
            <a:pPr marL="12700" marR="19685">
              <a:lnSpc>
                <a:spcPct val="101200"/>
              </a:lnSpc>
            </a:pP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75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8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65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ll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6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q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a 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ol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c 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ro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ch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, 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nvo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lv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ing 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techn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ology 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inv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st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me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ts,</a:t>
            </a:r>
            <a:r>
              <a:rPr dirty="0" sz="1050" spc="-9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proc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ss</a:t>
            </a:r>
            <a:r>
              <a:rPr dirty="0" sz="10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im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vem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nts,</a:t>
            </a:r>
            <a:r>
              <a:rPr dirty="0" sz="1050" spc="-9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2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d </a:t>
            </a:r>
            <a:r>
              <a:rPr dirty="0" sz="1050" spc="-35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6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ss</a:t>
            </a:r>
            <a:r>
              <a:rPr dirty="0" sz="1050" spc="9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r  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7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55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6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050" spc="-16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88612" y="1527156"/>
            <a:ext cx="287655" cy="100965"/>
          </a:xfrm>
          <a:custGeom>
            <a:avLst/>
            <a:gdLst/>
            <a:ahLst/>
            <a:cxnLst/>
            <a:rect l="l" t="t" r="r" b="b"/>
            <a:pathLst>
              <a:path w="287655" h="100964">
                <a:moveTo>
                  <a:pt x="15388" y="99615"/>
                </a:moveTo>
                <a:lnTo>
                  <a:pt x="0" y="99615"/>
                </a:lnTo>
                <a:lnTo>
                  <a:pt x="0" y="813"/>
                </a:lnTo>
                <a:lnTo>
                  <a:pt x="37673" y="813"/>
                </a:lnTo>
                <a:lnTo>
                  <a:pt x="46615" y="1392"/>
                </a:lnTo>
                <a:lnTo>
                  <a:pt x="54573" y="3131"/>
                </a:lnTo>
                <a:lnTo>
                  <a:pt x="61548" y="6028"/>
                </a:lnTo>
                <a:lnTo>
                  <a:pt x="67538" y="10085"/>
                </a:lnTo>
                <a:lnTo>
                  <a:pt x="72101" y="14867"/>
                </a:lnTo>
                <a:lnTo>
                  <a:pt x="15388" y="14867"/>
                </a:lnTo>
                <a:lnTo>
                  <a:pt x="15388" y="56119"/>
                </a:lnTo>
                <a:lnTo>
                  <a:pt x="72151" y="56119"/>
                </a:lnTo>
                <a:lnTo>
                  <a:pt x="68449" y="61150"/>
                </a:lnTo>
                <a:lnTo>
                  <a:pt x="63927" y="64707"/>
                </a:lnTo>
                <a:lnTo>
                  <a:pt x="58917" y="66334"/>
                </a:lnTo>
                <a:lnTo>
                  <a:pt x="61374" y="69783"/>
                </a:lnTo>
                <a:lnTo>
                  <a:pt x="43821" y="69783"/>
                </a:lnTo>
                <a:lnTo>
                  <a:pt x="42412" y="69956"/>
                </a:lnTo>
                <a:lnTo>
                  <a:pt x="40362" y="70043"/>
                </a:lnTo>
                <a:lnTo>
                  <a:pt x="15388" y="70043"/>
                </a:lnTo>
                <a:lnTo>
                  <a:pt x="15388" y="99615"/>
                </a:lnTo>
                <a:close/>
              </a:path>
              <a:path w="287655" h="100964">
                <a:moveTo>
                  <a:pt x="72151" y="56119"/>
                </a:moveTo>
                <a:lnTo>
                  <a:pt x="45979" y="56119"/>
                </a:lnTo>
                <a:lnTo>
                  <a:pt x="52410" y="54319"/>
                </a:lnTo>
                <a:lnTo>
                  <a:pt x="60999" y="47118"/>
                </a:lnTo>
                <a:lnTo>
                  <a:pt x="63146" y="42065"/>
                </a:lnTo>
                <a:lnTo>
                  <a:pt x="63146" y="28878"/>
                </a:lnTo>
                <a:lnTo>
                  <a:pt x="60999" y="23759"/>
                </a:lnTo>
                <a:lnTo>
                  <a:pt x="52410" y="16645"/>
                </a:lnTo>
                <a:lnTo>
                  <a:pt x="45979" y="14867"/>
                </a:lnTo>
                <a:lnTo>
                  <a:pt x="72101" y="14867"/>
                </a:lnTo>
                <a:lnTo>
                  <a:pt x="72363" y="15142"/>
                </a:lnTo>
                <a:lnTo>
                  <a:pt x="75809" y="21073"/>
                </a:lnTo>
                <a:lnTo>
                  <a:pt x="77877" y="27878"/>
                </a:lnTo>
                <a:lnTo>
                  <a:pt x="78566" y="35558"/>
                </a:lnTo>
                <a:lnTo>
                  <a:pt x="78566" y="43453"/>
                </a:lnTo>
                <a:lnTo>
                  <a:pt x="76539" y="50154"/>
                </a:lnTo>
                <a:lnTo>
                  <a:pt x="72151" y="56119"/>
                </a:lnTo>
                <a:close/>
              </a:path>
              <a:path w="287655" h="100964">
                <a:moveTo>
                  <a:pt x="82633" y="99615"/>
                </a:moveTo>
                <a:lnTo>
                  <a:pt x="65033" y="99615"/>
                </a:lnTo>
                <a:lnTo>
                  <a:pt x="43821" y="69783"/>
                </a:lnTo>
                <a:lnTo>
                  <a:pt x="61374" y="69783"/>
                </a:lnTo>
                <a:lnTo>
                  <a:pt x="82633" y="99615"/>
                </a:lnTo>
                <a:close/>
              </a:path>
              <a:path w="287655" h="100964">
                <a:moveTo>
                  <a:pt x="111692" y="99615"/>
                </a:moveTo>
                <a:lnTo>
                  <a:pt x="96304" y="99615"/>
                </a:lnTo>
                <a:lnTo>
                  <a:pt x="96304" y="813"/>
                </a:lnTo>
                <a:lnTo>
                  <a:pt x="133977" y="813"/>
                </a:lnTo>
                <a:lnTo>
                  <a:pt x="142920" y="1392"/>
                </a:lnTo>
                <a:lnTo>
                  <a:pt x="150878" y="3131"/>
                </a:lnTo>
                <a:lnTo>
                  <a:pt x="157853" y="6028"/>
                </a:lnTo>
                <a:lnTo>
                  <a:pt x="163843" y="10085"/>
                </a:lnTo>
                <a:lnTo>
                  <a:pt x="168406" y="14867"/>
                </a:lnTo>
                <a:lnTo>
                  <a:pt x="111692" y="14867"/>
                </a:lnTo>
                <a:lnTo>
                  <a:pt x="111692" y="55989"/>
                </a:lnTo>
                <a:lnTo>
                  <a:pt x="168637" y="55989"/>
                </a:lnTo>
                <a:lnTo>
                  <a:pt x="163843" y="60999"/>
                </a:lnTo>
                <a:lnTo>
                  <a:pt x="157853" y="65012"/>
                </a:lnTo>
                <a:lnTo>
                  <a:pt x="150878" y="67879"/>
                </a:lnTo>
                <a:lnTo>
                  <a:pt x="142920" y="69600"/>
                </a:lnTo>
                <a:lnTo>
                  <a:pt x="133977" y="70173"/>
                </a:lnTo>
                <a:lnTo>
                  <a:pt x="111692" y="70173"/>
                </a:lnTo>
                <a:lnTo>
                  <a:pt x="111692" y="99615"/>
                </a:lnTo>
                <a:close/>
              </a:path>
              <a:path w="287655" h="100964">
                <a:moveTo>
                  <a:pt x="168637" y="55989"/>
                </a:moveTo>
                <a:lnTo>
                  <a:pt x="142284" y="55989"/>
                </a:lnTo>
                <a:lnTo>
                  <a:pt x="148715" y="54210"/>
                </a:lnTo>
                <a:lnTo>
                  <a:pt x="157304" y="47096"/>
                </a:lnTo>
                <a:lnTo>
                  <a:pt x="159451" y="42065"/>
                </a:lnTo>
                <a:lnTo>
                  <a:pt x="159451" y="28878"/>
                </a:lnTo>
                <a:lnTo>
                  <a:pt x="157304" y="23759"/>
                </a:lnTo>
                <a:lnTo>
                  <a:pt x="148715" y="16645"/>
                </a:lnTo>
                <a:lnTo>
                  <a:pt x="142284" y="14867"/>
                </a:lnTo>
                <a:lnTo>
                  <a:pt x="168406" y="14867"/>
                </a:lnTo>
                <a:lnTo>
                  <a:pt x="168668" y="15142"/>
                </a:lnTo>
                <a:lnTo>
                  <a:pt x="172114" y="21073"/>
                </a:lnTo>
                <a:lnTo>
                  <a:pt x="174182" y="27878"/>
                </a:lnTo>
                <a:lnTo>
                  <a:pt x="174871" y="35558"/>
                </a:lnTo>
                <a:lnTo>
                  <a:pt x="174182" y="43236"/>
                </a:lnTo>
                <a:lnTo>
                  <a:pt x="172114" y="50035"/>
                </a:lnTo>
                <a:lnTo>
                  <a:pt x="168637" y="55989"/>
                </a:lnTo>
                <a:close/>
              </a:path>
              <a:path w="287655" h="100964">
                <a:moveTo>
                  <a:pt x="235472" y="100429"/>
                </a:moveTo>
                <a:lnTo>
                  <a:pt x="198370" y="86082"/>
                </a:lnTo>
                <a:lnTo>
                  <a:pt x="183680" y="50198"/>
                </a:lnTo>
                <a:lnTo>
                  <a:pt x="184100" y="43272"/>
                </a:lnTo>
                <a:lnTo>
                  <a:pt x="203362" y="10148"/>
                </a:lnTo>
                <a:lnTo>
                  <a:pt x="235472" y="0"/>
                </a:lnTo>
                <a:lnTo>
                  <a:pt x="242605" y="410"/>
                </a:lnTo>
                <a:lnTo>
                  <a:pt x="272419" y="14347"/>
                </a:lnTo>
                <a:lnTo>
                  <a:pt x="228575" y="14347"/>
                </a:lnTo>
                <a:lnTo>
                  <a:pt x="222340" y="15897"/>
                </a:lnTo>
                <a:lnTo>
                  <a:pt x="198977" y="57137"/>
                </a:lnTo>
                <a:lnTo>
                  <a:pt x="200521" y="63124"/>
                </a:lnTo>
                <a:lnTo>
                  <a:pt x="206854" y="74077"/>
                </a:lnTo>
                <a:lnTo>
                  <a:pt x="211214" y="78360"/>
                </a:lnTo>
                <a:lnTo>
                  <a:pt x="222340" y="84542"/>
                </a:lnTo>
                <a:lnTo>
                  <a:pt x="228575" y="86082"/>
                </a:lnTo>
                <a:lnTo>
                  <a:pt x="272426" y="86082"/>
                </a:lnTo>
                <a:lnTo>
                  <a:pt x="242583" y="100024"/>
                </a:lnTo>
                <a:lnTo>
                  <a:pt x="235472" y="100429"/>
                </a:lnTo>
                <a:close/>
              </a:path>
              <a:path w="287655" h="100964">
                <a:moveTo>
                  <a:pt x="272426" y="86082"/>
                </a:moveTo>
                <a:lnTo>
                  <a:pt x="242369" y="86082"/>
                </a:lnTo>
                <a:lnTo>
                  <a:pt x="248572" y="84542"/>
                </a:lnTo>
                <a:lnTo>
                  <a:pt x="259612" y="78360"/>
                </a:lnTo>
                <a:lnTo>
                  <a:pt x="263939" y="74077"/>
                </a:lnTo>
                <a:lnTo>
                  <a:pt x="270185" y="63124"/>
                </a:lnTo>
                <a:lnTo>
                  <a:pt x="271708" y="57137"/>
                </a:lnTo>
                <a:lnTo>
                  <a:pt x="271706" y="43272"/>
                </a:lnTo>
                <a:lnTo>
                  <a:pt x="270185" y="37315"/>
                </a:lnTo>
                <a:lnTo>
                  <a:pt x="263939" y="26362"/>
                </a:lnTo>
                <a:lnTo>
                  <a:pt x="259612" y="22078"/>
                </a:lnTo>
                <a:lnTo>
                  <a:pt x="254081" y="18999"/>
                </a:lnTo>
                <a:lnTo>
                  <a:pt x="248572" y="15897"/>
                </a:lnTo>
                <a:lnTo>
                  <a:pt x="242369" y="14347"/>
                </a:lnTo>
                <a:lnTo>
                  <a:pt x="272419" y="14347"/>
                </a:lnTo>
                <a:lnTo>
                  <a:pt x="287167" y="50198"/>
                </a:lnTo>
                <a:lnTo>
                  <a:pt x="286742" y="57137"/>
                </a:lnTo>
                <a:lnTo>
                  <a:pt x="285467" y="63740"/>
                </a:lnTo>
                <a:lnTo>
                  <a:pt x="283342" y="70004"/>
                </a:lnTo>
                <a:lnTo>
                  <a:pt x="280368" y="75931"/>
                </a:lnTo>
                <a:lnTo>
                  <a:pt x="276657" y="81376"/>
                </a:lnTo>
                <a:lnTo>
                  <a:pt x="272426" y="86082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6496" y="652928"/>
            <a:ext cx="1335405" cy="254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35"/>
              <a:t>R</a:t>
            </a:r>
            <a:r>
              <a:rPr dirty="0" sz="1500" spc="35">
                <a:solidFill>
                  <a:srgbClr val="332B2B"/>
                </a:solidFill>
              </a:rPr>
              <a:t>PO</a:t>
            </a:r>
            <a:r>
              <a:rPr dirty="0" sz="1500" spc="-65">
                <a:solidFill>
                  <a:srgbClr val="332B2B"/>
                </a:solidFill>
              </a:rPr>
              <a:t> </a:t>
            </a:r>
            <a:r>
              <a:rPr dirty="0" sz="1500" spc="15">
                <a:solidFill>
                  <a:srgbClr val="332B2B"/>
                </a:solidFill>
              </a:rPr>
              <a:t>C</a:t>
            </a:r>
            <a:r>
              <a:rPr dirty="0" sz="1500" spc="15"/>
              <a:t>hall</a:t>
            </a:r>
            <a:r>
              <a:rPr dirty="0" sz="1500" spc="15">
                <a:solidFill>
                  <a:srgbClr val="332B2B"/>
                </a:solidFill>
              </a:rPr>
              <a:t>e</a:t>
            </a:r>
            <a:r>
              <a:rPr dirty="0" sz="1500" spc="15"/>
              <a:t>ng</a:t>
            </a:r>
            <a:r>
              <a:rPr dirty="0" sz="1500" spc="15">
                <a:solidFill>
                  <a:srgbClr val="332B2B"/>
                </a:solidFill>
              </a:rPr>
              <a:t>es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24895" y="1192159"/>
            <a:ext cx="2747645" cy="2727960"/>
            <a:chOff x="4224895" y="1192159"/>
            <a:chExt cx="2747645" cy="2727960"/>
          </a:xfrm>
        </p:grpSpPr>
        <p:sp>
          <p:nvSpPr>
            <p:cNvPr id="3" name="object 3"/>
            <p:cNvSpPr/>
            <p:nvPr/>
          </p:nvSpPr>
          <p:spPr>
            <a:xfrm>
              <a:off x="4969718" y="2135830"/>
              <a:ext cx="1998345" cy="1779270"/>
            </a:xfrm>
            <a:custGeom>
              <a:avLst/>
              <a:gdLst/>
              <a:ahLst/>
              <a:cxnLst/>
              <a:rect l="l" t="t" r="r" b="b"/>
              <a:pathLst>
                <a:path w="1998345" h="1779270">
                  <a:moveTo>
                    <a:pt x="1997967" y="0"/>
                  </a:moveTo>
                  <a:lnTo>
                    <a:pt x="1956211" y="4509"/>
                  </a:lnTo>
                  <a:lnTo>
                    <a:pt x="1906327" y="12154"/>
                  </a:lnTo>
                  <a:lnTo>
                    <a:pt x="1857838" y="21837"/>
                  </a:lnTo>
                  <a:lnTo>
                    <a:pt x="1810698" y="33491"/>
                  </a:lnTo>
                  <a:lnTo>
                    <a:pt x="1764864" y="47052"/>
                  </a:lnTo>
                  <a:lnTo>
                    <a:pt x="1720289" y="62452"/>
                  </a:lnTo>
                  <a:lnTo>
                    <a:pt x="1676929" y="79627"/>
                  </a:lnTo>
                  <a:lnTo>
                    <a:pt x="1634739" y="98511"/>
                  </a:lnTo>
                  <a:lnTo>
                    <a:pt x="1593674" y="119037"/>
                  </a:lnTo>
                  <a:lnTo>
                    <a:pt x="1553689" y="141141"/>
                  </a:lnTo>
                  <a:lnTo>
                    <a:pt x="1514738" y="164757"/>
                  </a:lnTo>
                  <a:lnTo>
                    <a:pt x="1476778" y="189818"/>
                  </a:lnTo>
                  <a:lnTo>
                    <a:pt x="1439762" y="216260"/>
                  </a:lnTo>
                  <a:lnTo>
                    <a:pt x="1403646" y="244016"/>
                  </a:lnTo>
                  <a:lnTo>
                    <a:pt x="1368386" y="273020"/>
                  </a:lnTo>
                  <a:lnTo>
                    <a:pt x="1333935" y="303208"/>
                  </a:lnTo>
                  <a:lnTo>
                    <a:pt x="1300249" y="334513"/>
                  </a:lnTo>
                  <a:lnTo>
                    <a:pt x="1267282" y="366869"/>
                  </a:lnTo>
                  <a:lnTo>
                    <a:pt x="1234991" y="400211"/>
                  </a:lnTo>
                  <a:lnTo>
                    <a:pt x="1203330" y="434474"/>
                  </a:lnTo>
                  <a:lnTo>
                    <a:pt x="1172254" y="469590"/>
                  </a:lnTo>
                  <a:lnTo>
                    <a:pt x="1141717" y="505495"/>
                  </a:lnTo>
                  <a:lnTo>
                    <a:pt x="1111676" y="542124"/>
                  </a:lnTo>
                  <a:lnTo>
                    <a:pt x="1082084" y="579409"/>
                  </a:lnTo>
                  <a:lnTo>
                    <a:pt x="1052898" y="617286"/>
                  </a:lnTo>
                  <a:lnTo>
                    <a:pt x="1024071" y="655688"/>
                  </a:lnTo>
                  <a:lnTo>
                    <a:pt x="995560" y="694551"/>
                  </a:lnTo>
                  <a:lnTo>
                    <a:pt x="967318" y="733808"/>
                  </a:lnTo>
                  <a:lnTo>
                    <a:pt x="939301" y="773394"/>
                  </a:lnTo>
                  <a:lnTo>
                    <a:pt x="911465" y="813242"/>
                  </a:lnTo>
                  <a:lnTo>
                    <a:pt x="883763" y="853288"/>
                  </a:lnTo>
                  <a:lnTo>
                    <a:pt x="856151" y="893465"/>
                  </a:lnTo>
                  <a:lnTo>
                    <a:pt x="828584" y="933708"/>
                  </a:lnTo>
                  <a:lnTo>
                    <a:pt x="801018" y="973951"/>
                  </a:lnTo>
                  <a:lnTo>
                    <a:pt x="773406" y="1014128"/>
                  </a:lnTo>
                  <a:lnTo>
                    <a:pt x="745704" y="1054173"/>
                  </a:lnTo>
                  <a:lnTo>
                    <a:pt x="717867" y="1094022"/>
                  </a:lnTo>
                  <a:lnTo>
                    <a:pt x="689851" y="1133607"/>
                  </a:lnTo>
                  <a:lnTo>
                    <a:pt x="661609" y="1172864"/>
                  </a:lnTo>
                  <a:lnTo>
                    <a:pt x="633097" y="1211727"/>
                  </a:lnTo>
                  <a:lnTo>
                    <a:pt x="604271" y="1250130"/>
                  </a:lnTo>
                  <a:lnTo>
                    <a:pt x="575084" y="1288006"/>
                  </a:lnTo>
                  <a:lnTo>
                    <a:pt x="545493" y="1325292"/>
                  </a:lnTo>
                  <a:lnTo>
                    <a:pt x="515451" y="1361920"/>
                  </a:lnTo>
                  <a:lnTo>
                    <a:pt x="484915" y="1397825"/>
                  </a:lnTo>
                  <a:lnTo>
                    <a:pt x="453838" y="1432942"/>
                  </a:lnTo>
                  <a:lnTo>
                    <a:pt x="422177" y="1467204"/>
                  </a:lnTo>
                  <a:lnTo>
                    <a:pt x="389886" y="1500546"/>
                  </a:lnTo>
                  <a:lnTo>
                    <a:pt x="356920" y="1532903"/>
                  </a:lnTo>
                  <a:lnTo>
                    <a:pt x="323234" y="1564207"/>
                  </a:lnTo>
                  <a:lnTo>
                    <a:pt x="288783" y="1594395"/>
                  </a:lnTo>
                  <a:lnTo>
                    <a:pt x="253522" y="1623400"/>
                  </a:lnTo>
                  <a:lnTo>
                    <a:pt x="217406" y="1651156"/>
                  </a:lnTo>
                  <a:lnTo>
                    <a:pt x="180391" y="1677597"/>
                  </a:lnTo>
                  <a:lnTo>
                    <a:pt x="142430" y="1702658"/>
                  </a:lnTo>
                  <a:lnTo>
                    <a:pt x="103480" y="1726274"/>
                  </a:lnTo>
                  <a:lnTo>
                    <a:pt x="63495" y="1748378"/>
                  </a:lnTo>
                  <a:lnTo>
                    <a:pt x="22429" y="1768905"/>
                  </a:lnTo>
                  <a:lnTo>
                    <a:pt x="0" y="1778944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4895" y="1192159"/>
              <a:ext cx="1990724" cy="199072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208736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714165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5421" y="1360449"/>
            <a:ext cx="1139365" cy="10521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6185" y="1318892"/>
            <a:ext cx="2882900" cy="16427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Ex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ng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eal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-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ld </a:t>
            </a:r>
            <a:r>
              <a:rPr dirty="0" sz="1050" spc="60">
                <a:latin typeface="Verdana"/>
                <a:cs typeface="Verdana"/>
              </a:rPr>
              <a:t>RPO </a:t>
            </a:r>
            <a:r>
              <a:rPr dirty="0" sz="1050" spc="-5">
                <a:latin typeface="Verdana"/>
                <a:cs typeface="Verdana"/>
              </a:rPr>
              <a:t>case </a:t>
            </a:r>
            <a:r>
              <a:rPr dirty="0" sz="1050">
                <a:latin typeface="Verdana"/>
                <a:cs typeface="Verdana"/>
              </a:rPr>
              <a:t>studies </a:t>
            </a:r>
            <a:r>
              <a:rPr dirty="0" sz="1050" spc="5"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60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75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b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6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cc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ss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l 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isa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ster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recov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er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mp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ment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at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io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s.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will </a:t>
            </a:r>
            <a:r>
              <a:rPr dirty="0" sz="1050" spc="-35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exp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lore 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exa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mp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es 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m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vario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us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indu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tries, 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65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60">
                <a:solidFill>
                  <a:srgbClr val="382F2F"/>
                </a:solidFill>
                <a:latin typeface="Verdana"/>
                <a:cs typeface="Verdana"/>
              </a:rPr>
              <a:t>w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6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z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050" spc="-3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75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 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ch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eved the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r </a:t>
            </a:r>
            <a:r>
              <a:rPr dirty="0" sz="1050" spc="60">
                <a:solidFill>
                  <a:srgbClr val="382F2F"/>
                </a:solidFill>
                <a:latin typeface="Verdana"/>
                <a:cs typeface="Verdana"/>
              </a:rPr>
              <a:t>RPO 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obje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tiv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es 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ffectiv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el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y 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ig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ate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d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da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ta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oss </a:t>
            </a:r>
            <a:r>
              <a:rPr dirty="0" sz="1050" spc="25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2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ing 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sr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uptive</a:t>
            </a:r>
            <a:r>
              <a:rPr dirty="0" sz="10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ts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.</a:t>
            </a:r>
            <a:r>
              <a:rPr dirty="0" sz="1050" spc="-9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Thes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se</a:t>
            </a:r>
            <a:r>
              <a:rPr dirty="0" sz="10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tudi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ve 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7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g 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robu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st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di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er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over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strat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ies.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96496" y="652928"/>
            <a:ext cx="1474470" cy="254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35"/>
              <a:t>R</a:t>
            </a:r>
            <a:r>
              <a:rPr dirty="0" sz="1500" spc="35">
                <a:solidFill>
                  <a:srgbClr val="332B2B"/>
                </a:solidFill>
              </a:rPr>
              <a:t>PO</a:t>
            </a:r>
            <a:r>
              <a:rPr dirty="0" sz="1500" spc="-25">
                <a:solidFill>
                  <a:srgbClr val="332B2B"/>
                </a:solidFill>
              </a:rPr>
              <a:t> </a:t>
            </a:r>
            <a:r>
              <a:rPr dirty="0" sz="1500" spc="15">
                <a:solidFill>
                  <a:srgbClr val="332B2B"/>
                </a:solidFill>
              </a:rPr>
              <a:t>C</a:t>
            </a:r>
            <a:r>
              <a:rPr dirty="0" sz="1500" spc="15"/>
              <a:t>a</a:t>
            </a:r>
            <a:r>
              <a:rPr dirty="0" sz="1500" spc="15">
                <a:solidFill>
                  <a:srgbClr val="332B2B"/>
                </a:solidFill>
              </a:rPr>
              <a:t>s</a:t>
            </a:r>
            <a:r>
              <a:rPr dirty="0" sz="1500" spc="15"/>
              <a:t>e</a:t>
            </a:r>
            <a:r>
              <a:rPr dirty="0" sz="1500" spc="-25"/>
              <a:t> </a:t>
            </a:r>
            <a:r>
              <a:rPr dirty="0" sz="1500" spc="10"/>
              <a:t>S</a:t>
            </a:r>
            <a:r>
              <a:rPr dirty="0" sz="1500" spc="10">
                <a:solidFill>
                  <a:srgbClr val="332B2B"/>
                </a:solidFill>
              </a:rPr>
              <a:t>t</a:t>
            </a:r>
            <a:r>
              <a:rPr dirty="0" sz="1500" spc="10"/>
              <a:t>udi</a:t>
            </a:r>
            <a:r>
              <a:rPr dirty="0" sz="1500" spc="10">
                <a:solidFill>
                  <a:srgbClr val="332B2B"/>
                </a:solidFill>
              </a:rPr>
              <a:t>es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24895" y="1192159"/>
            <a:ext cx="2747645" cy="2727960"/>
            <a:chOff x="4224895" y="1192159"/>
            <a:chExt cx="2747645" cy="2727960"/>
          </a:xfrm>
        </p:grpSpPr>
        <p:sp>
          <p:nvSpPr>
            <p:cNvPr id="3" name="object 3"/>
            <p:cNvSpPr/>
            <p:nvPr/>
          </p:nvSpPr>
          <p:spPr>
            <a:xfrm>
              <a:off x="4969718" y="2135830"/>
              <a:ext cx="1998345" cy="1779270"/>
            </a:xfrm>
            <a:custGeom>
              <a:avLst/>
              <a:gdLst/>
              <a:ahLst/>
              <a:cxnLst/>
              <a:rect l="l" t="t" r="r" b="b"/>
              <a:pathLst>
                <a:path w="1998345" h="1779270">
                  <a:moveTo>
                    <a:pt x="1997967" y="0"/>
                  </a:moveTo>
                  <a:lnTo>
                    <a:pt x="1956211" y="4509"/>
                  </a:lnTo>
                  <a:lnTo>
                    <a:pt x="1906327" y="12154"/>
                  </a:lnTo>
                  <a:lnTo>
                    <a:pt x="1857838" y="21837"/>
                  </a:lnTo>
                  <a:lnTo>
                    <a:pt x="1810698" y="33491"/>
                  </a:lnTo>
                  <a:lnTo>
                    <a:pt x="1764864" y="47052"/>
                  </a:lnTo>
                  <a:lnTo>
                    <a:pt x="1720289" y="62452"/>
                  </a:lnTo>
                  <a:lnTo>
                    <a:pt x="1676929" y="79627"/>
                  </a:lnTo>
                  <a:lnTo>
                    <a:pt x="1634739" y="98511"/>
                  </a:lnTo>
                  <a:lnTo>
                    <a:pt x="1593674" y="119037"/>
                  </a:lnTo>
                  <a:lnTo>
                    <a:pt x="1553689" y="141141"/>
                  </a:lnTo>
                  <a:lnTo>
                    <a:pt x="1514738" y="164757"/>
                  </a:lnTo>
                  <a:lnTo>
                    <a:pt x="1476778" y="189818"/>
                  </a:lnTo>
                  <a:lnTo>
                    <a:pt x="1439762" y="216260"/>
                  </a:lnTo>
                  <a:lnTo>
                    <a:pt x="1403646" y="244016"/>
                  </a:lnTo>
                  <a:lnTo>
                    <a:pt x="1368386" y="273020"/>
                  </a:lnTo>
                  <a:lnTo>
                    <a:pt x="1333935" y="303208"/>
                  </a:lnTo>
                  <a:lnTo>
                    <a:pt x="1300249" y="334513"/>
                  </a:lnTo>
                  <a:lnTo>
                    <a:pt x="1267282" y="366869"/>
                  </a:lnTo>
                  <a:lnTo>
                    <a:pt x="1234991" y="400211"/>
                  </a:lnTo>
                  <a:lnTo>
                    <a:pt x="1203330" y="434474"/>
                  </a:lnTo>
                  <a:lnTo>
                    <a:pt x="1172254" y="469590"/>
                  </a:lnTo>
                  <a:lnTo>
                    <a:pt x="1141717" y="505495"/>
                  </a:lnTo>
                  <a:lnTo>
                    <a:pt x="1111676" y="542124"/>
                  </a:lnTo>
                  <a:lnTo>
                    <a:pt x="1082084" y="579409"/>
                  </a:lnTo>
                  <a:lnTo>
                    <a:pt x="1052898" y="617286"/>
                  </a:lnTo>
                  <a:lnTo>
                    <a:pt x="1024071" y="655688"/>
                  </a:lnTo>
                  <a:lnTo>
                    <a:pt x="995560" y="694551"/>
                  </a:lnTo>
                  <a:lnTo>
                    <a:pt x="967318" y="733808"/>
                  </a:lnTo>
                  <a:lnTo>
                    <a:pt x="939301" y="773394"/>
                  </a:lnTo>
                  <a:lnTo>
                    <a:pt x="911465" y="813242"/>
                  </a:lnTo>
                  <a:lnTo>
                    <a:pt x="883763" y="853288"/>
                  </a:lnTo>
                  <a:lnTo>
                    <a:pt x="856151" y="893465"/>
                  </a:lnTo>
                  <a:lnTo>
                    <a:pt x="828584" y="933708"/>
                  </a:lnTo>
                  <a:lnTo>
                    <a:pt x="801018" y="973951"/>
                  </a:lnTo>
                  <a:lnTo>
                    <a:pt x="773406" y="1014128"/>
                  </a:lnTo>
                  <a:lnTo>
                    <a:pt x="745704" y="1054173"/>
                  </a:lnTo>
                  <a:lnTo>
                    <a:pt x="717867" y="1094022"/>
                  </a:lnTo>
                  <a:lnTo>
                    <a:pt x="689851" y="1133607"/>
                  </a:lnTo>
                  <a:lnTo>
                    <a:pt x="661609" y="1172864"/>
                  </a:lnTo>
                  <a:lnTo>
                    <a:pt x="633097" y="1211727"/>
                  </a:lnTo>
                  <a:lnTo>
                    <a:pt x="604271" y="1250130"/>
                  </a:lnTo>
                  <a:lnTo>
                    <a:pt x="575084" y="1288006"/>
                  </a:lnTo>
                  <a:lnTo>
                    <a:pt x="545493" y="1325292"/>
                  </a:lnTo>
                  <a:lnTo>
                    <a:pt x="515451" y="1361920"/>
                  </a:lnTo>
                  <a:lnTo>
                    <a:pt x="484915" y="1397825"/>
                  </a:lnTo>
                  <a:lnTo>
                    <a:pt x="453838" y="1432942"/>
                  </a:lnTo>
                  <a:lnTo>
                    <a:pt x="422177" y="1467204"/>
                  </a:lnTo>
                  <a:lnTo>
                    <a:pt x="389886" y="1500546"/>
                  </a:lnTo>
                  <a:lnTo>
                    <a:pt x="356920" y="1532903"/>
                  </a:lnTo>
                  <a:lnTo>
                    <a:pt x="323234" y="1564207"/>
                  </a:lnTo>
                  <a:lnTo>
                    <a:pt x="288783" y="1594395"/>
                  </a:lnTo>
                  <a:lnTo>
                    <a:pt x="253522" y="1623400"/>
                  </a:lnTo>
                  <a:lnTo>
                    <a:pt x="217406" y="1651156"/>
                  </a:lnTo>
                  <a:lnTo>
                    <a:pt x="180391" y="1677597"/>
                  </a:lnTo>
                  <a:lnTo>
                    <a:pt x="142430" y="1702658"/>
                  </a:lnTo>
                  <a:lnTo>
                    <a:pt x="103480" y="1726274"/>
                  </a:lnTo>
                  <a:lnTo>
                    <a:pt x="63495" y="1748378"/>
                  </a:lnTo>
                  <a:lnTo>
                    <a:pt x="22429" y="1768905"/>
                  </a:lnTo>
                  <a:lnTo>
                    <a:pt x="0" y="1778944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4895" y="1192159"/>
              <a:ext cx="1990724" cy="199072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208736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714165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6043" y="1522244"/>
            <a:ext cx="1724252" cy="13104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744" y="1684299"/>
            <a:ext cx="371189" cy="13026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06185" y="1318892"/>
            <a:ext cx="2837180" cy="19665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-13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6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65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d  </a:t>
            </a:r>
            <a:r>
              <a:rPr dirty="0" sz="1050" spc="8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65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20">
                <a:latin typeface="Verdana"/>
                <a:cs typeface="Verdana"/>
              </a:rPr>
              <a:t>R</a:t>
            </a:r>
            <a:r>
              <a:rPr dirty="0" sz="1050">
                <a:latin typeface="Verdana"/>
                <a:cs typeface="Verdana"/>
              </a:rPr>
              <a:t>e</a:t>
            </a:r>
            <a:r>
              <a:rPr dirty="0" sz="1050" spc="30">
                <a:latin typeface="Verdana"/>
                <a:cs typeface="Verdana"/>
              </a:rPr>
              <a:t>c</a:t>
            </a:r>
            <a:r>
              <a:rPr dirty="0" sz="1050">
                <a:latin typeface="Verdana"/>
                <a:cs typeface="Verdana"/>
              </a:rPr>
              <a:t>o</a:t>
            </a:r>
            <a:r>
              <a:rPr dirty="0" sz="1050" spc="-75">
                <a:latin typeface="Verdana"/>
                <a:cs typeface="Verdana"/>
              </a:rPr>
              <a:t>v</a:t>
            </a:r>
            <a:r>
              <a:rPr dirty="0" sz="1050">
                <a:latin typeface="Verdana"/>
                <a:cs typeface="Verdana"/>
              </a:rPr>
              <a:t>e</a:t>
            </a:r>
            <a:r>
              <a:rPr dirty="0" sz="1050" spc="-15">
                <a:latin typeface="Verdana"/>
                <a:cs typeface="Verdana"/>
              </a:rPr>
              <a:t>r</a:t>
            </a:r>
            <a:r>
              <a:rPr dirty="0" sz="1050" spc="-55">
                <a:latin typeface="Verdana"/>
                <a:cs typeface="Verdana"/>
              </a:rPr>
              <a:t>y</a:t>
            </a:r>
            <a:r>
              <a:rPr dirty="0" sz="1050" spc="-95">
                <a:latin typeface="Verdana"/>
                <a:cs typeface="Verdana"/>
              </a:rPr>
              <a:t> </a:t>
            </a:r>
            <a:r>
              <a:rPr dirty="0" sz="1050" spc="105">
                <a:latin typeface="Verdana"/>
                <a:cs typeface="Verdana"/>
              </a:rPr>
              <a:t>P</a:t>
            </a:r>
            <a:r>
              <a:rPr dirty="0" sz="1050" spc="15">
                <a:latin typeface="Verdana"/>
                <a:cs typeface="Verdana"/>
              </a:rPr>
              <a:t>o</a:t>
            </a:r>
            <a:r>
              <a:rPr dirty="0" sz="1050" spc="-15">
                <a:latin typeface="Verdana"/>
                <a:cs typeface="Verdana"/>
              </a:rPr>
              <a:t>i</a:t>
            </a:r>
            <a:r>
              <a:rPr dirty="0" sz="1050" spc="40">
                <a:latin typeface="Verdana"/>
                <a:cs typeface="Verdana"/>
              </a:rPr>
              <a:t>n</a:t>
            </a:r>
            <a:r>
              <a:rPr dirty="0" sz="1050" spc="10">
                <a:latin typeface="Verdana"/>
                <a:cs typeface="Verdana"/>
              </a:rPr>
              <a:t>t</a:t>
            </a:r>
            <a:r>
              <a:rPr dirty="0" sz="1050" spc="-95">
                <a:latin typeface="Verdana"/>
                <a:cs typeface="Verdana"/>
              </a:rPr>
              <a:t> </a:t>
            </a:r>
            <a:r>
              <a:rPr dirty="0" sz="1050" spc="45">
                <a:latin typeface="Verdana"/>
                <a:cs typeface="Verdana"/>
              </a:rPr>
              <a:t>O</a:t>
            </a:r>
            <a:r>
              <a:rPr dirty="0" sz="1050" spc="50">
                <a:latin typeface="Verdana"/>
                <a:cs typeface="Verdana"/>
              </a:rPr>
              <a:t>b</a:t>
            </a:r>
            <a:r>
              <a:rPr dirty="0" sz="1050" spc="-80">
                <a:latin typeface="Verdana"/>
                <a:cs typeface="Verdana"/>
              </a:rPr>
              <a:t>j</a:t>
            </a:r>
            <a:r>
              <a:rPr dirty="0" sz="1050">
                <a:latin typeface="Verdana"/>
                <a:cs typeface="Verdana"/>
              </a:rPr>
              <a:t>e</a:t>
            </a:r>
            <a:r>
              <a:rPr dirty="0" sz="1050" spc="45">
                <a:latin typeface="Verdana"/>
                <a:cs typeface="Verdana"/>
              </a:rPr>
              <a:t>c</a:t>
            </a:r>
            <a:r>
              <a:rPr dirty="0" sz="1050" spc="5">
                <a:latin typeface="Verdana"/>
                <a:cs typeface="Verdana"/>
              </a:rPr>
              <a:t>t</a:t>
            </a:r>
            <a:r>
              <a:rPr dirty="0" sz="1050" spc="-15">
                <a:latin typeface="Verdana"/>
                <a:cs typeface="Verdana"/>
              </a:rPr>
              <a:t>i</a:t>
            </a:r>
            <a:r>
              <a:rPr dirty="0" sz="1050" spc="-75">
                <a:latin typeface="Verdana"/>
                <a:cs typeface="Verdana"/>
              </a:rPr>
              <a:t>v</a:t>
            </a:r>
            <a:r>
              <a:rPr dirty="0" sz="1050">
                <a:latin typeface="Verdana"/>
                <a:cs typeface="Verdana"/>
              </a:rPr>
              <a:t>e</a:t>
            </a:r>
            <a:r>
              <a:rPr dirty="0" sz="1050" spc="-30">
                <a:latin typeface="Verdana"/>
                <a:cs typeface="Verdana"/>
              </a:rPr>
              <a:t>s  </a:t>
            </a:r>
            <a:r>
              <a:rPr dirty="0" sz="1050" spc="-15">
                <a:latin typeface="Verdana"/>
                <a:cs typeface="Verdana"/>
              </a:rPr>
              <a:t>(RPO) 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is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crucial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for 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effective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disaster 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7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5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nn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6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-16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65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050" spc="-5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60">
                <a:solidFill>
                  <a:srgbClr val="332B2B"/>
                </a:solidFill>
                <a:latin typeface="Verdana"/>
                <a:cs typeface="Verdana"/>
              </a:rPr>
              <a:t>ﬁ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65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 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cc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5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8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9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g 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appropriate 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strategies,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organizations 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can 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8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8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z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8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d 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7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il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ili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050" spc="-16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6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r 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monitoring,</a:t>
            </a:r>
            <a:r>
              <a:rPr dirty="0" sz="10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compliance</a:t>
            </a:r>
            <a:r>
              <a:rPr dirty="0" sz="10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assessments,</a:t>
            </a:r>
            <a:r>
              <a:rPr dirty="0" sz="10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dirty="0" sz="1050" spc="-35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learning 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from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real-world 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case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studies 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are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ss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8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7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9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n 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7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5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ili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6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6496" y="652928"/>
            <a:ext cx="1247140" cy="254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25"/>
              <a:t>K</a:t>
            </a:r>
            <a:r>
              <a:rPr dirty="0" sz="1500" spc="-25">
                <a:solidFill>
                  <a:srgbClr val="332B2B"/>
                </a:solidFill>
              </a:rPr>
              <a:t>ey</a:t>
            </a:r>
            <a:r>
              <a:rPr dirty="0" sz="1500" spc="-35">
                <a:solidFill>
                  <a:srgbClr val="332B2B"/>
                </a:solidFill>
              </a:rPr>
              <a:t> T</a:t>
            </a:r>
            <a:r>
              <a:rPr dirty="0" sz="1500" spc="-35"/>
              <a:t>akeaway</a:t>
            </a:r>
            <a:r>
              <a:rPr dirty="0" sz="1500" spc="-35">
                <a:solidFill>
                  <a:srgbClr val="332B2B"/>
                </a:solidFill>
              </a:rPr>
              <a:t>s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12085"/>
            <a:ext cx="6972934" cy="2407920"/>
            <a:chOff x="0" y="1512085"/>
            <a:chExt cx="6972934" cy="24079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12085"/>
              <a:ext cx="6965354" cy="240268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85769" y="2366805"/>
              <a:ext cx="1782445" cy="1548130"/>
            </a:xfrm>
            <a:custGeom>
              <a:avLst/>
              <a:gdLst/>
              <a:ahLst/>
              <a:cxnLst/>
              <a:rect l="l" t="t" r="r" b="b"/>
              <a:pathLst>
                <a:path w="1782445" h="1548129">
                  <a:moveTo>
                    <a:pt x="0" y="1547968"/>
                  </a:moveTo>
                  <a:lnTo>
                    <a:pt x="51843" y="1518090"/>
                  </a:lnTo>
                  <a:lnTo>
                    <a:pt x="90003" y="1493397"/>
                  </a:lnTo>
                  <a:lnTo>
                    <a:pt x="127130" y="1467246"/>
                  </a:lnTo>
                  <a:lnTo>
                    <a:pt x="163279" y="1439714"/>
                  </a:lnTo>
                  <a:lnTo>
                    <a:pt x="198504" y="1410878"/>
                  </a:lnTo>
                  <a:lnTo>
                    <a:pt x="232860" y="1380814"/>
                  </a:lnTo>
                  <a:lnTo>
                    <a:pt x="266400" y="1349600"/>
                  </a:lnTo>
                  <a:lnTo>
                    <a:pt x="299180" y="1317311"/>
                  </a:lnTo>
                  <a:lnTo>
                    <a:pt x="331253" y="1284025"/>
                  </a:lnTo>
                  <a:lnTo>
                    <a:pt x="362674" y="1249818"/>
                  </a:lnTo>
                  <a:lnTo>
                    <a:pt x="393497" y="1214767"/>
                  </a:lnTo>
                  <a:lnTo>
                    <a:pt x="423776" y="1178949"/>
                  </a:lnTo>
                  <a:lnTo>
                    <a:pt x="453567" y="1142440"/>
                  </a:lnTo>
                  <a:lnTo>
                    <a:pt x="482923" y="1105317"/>
                  </a:lnTo>
                  <a:lnTo>
                    <a:pt x="511898" y="1067658"/>
                  </a:lnTo>
                  <a:lnTo>
                    <a:pt x="540547" y="1029538"/>
                  </a:lnTo>
                  <a:lnTo>
                    <a:pt x="568925" y="991034"/>
                  </a:lnTo>
                  <a:lnTo>
                    <a:pt x="597085" y="952224"/>
                  </a:lnTo>
                  <a:lnTo>
                    <a:pt x="625082" y="913183"/>
                  </a:lnTo>
                  <a:lnTo>
                    <a:pt x="652971" y="873989"/>
                  </a:lnTo>
                  <a:lnTo>
                    <a:pt x="680805" y="834718"/>
                  </a:lnTo>
                  <a:lnTo>
                    <a:pt x="708639" y="795447"/>
                  </a:lnTo>
                  <a:lnTo>
                    <a:pt x="736527" y="756253"/>
                  </a:lnTo>
                  <a:lnTo>
                    <a:pt x="764524" y="717212"/>
                  </a:lnTo>
                  <a:lnTo>
                    <a:pt x="792685" y="678402"/>
                  </a:lnTo>
                  <a:lnTo>
                    <a:pt x="821062" y="639898"/>
                  </a:lnTo>
                  <a:lnTo>
                    <a:pt x="849712" y="601778"/>
                  </a:lnTo>
                  <a:lnTo>
                    <a:pt x="878687" y="564119"/>
                  </a:lnTo>
                  <a:lnTo>
                    <a:pt x="908043" y="526996"/>
                  </a:lnTo>
                  <a:lnTo>
                    <a:pt x="937833" y="490487"/>
                  </a:lnTo>
                  <a:lnTo>
                    <a:pt x="968113" y="454669"/>
                  </a:lnTo>
                  <a:lnTo>
                    <a:pt x="998936" y="419618"/>
                  </a:lnTo>
                  <a:lnTo>
                    <a:pt x="1030357" y="385411"/>
                  </a:lnTo>
                  <a:lnTo>
                    <a:pt x="1062430" y="352125"/>
                  </a:lnTo>
                  <a:lnTo>
                    <a:pt x="1095210" y="319836"/>
                  </a:lnTo>
                  <a:lnTo>
                    <a:pt x="1128750" y="288622"/>
                  </a:lnTo>
                  <a:lnTo>
                    <a:pt x="1163106" y="258558"/>
                  </a:lnTo>
                  <a:lnTo>
                    <a:pt x="1198331" y="229722"/>
                  </a:lnTo>
                  <a:lnTo>
                    <a:pt x="1234480" y="202190"/>
                  </a:lnTo>
                  <a:lnTo>
                    <a:pt x="1271607" y="176039"/>
                  </a:lnTo>
                  <a:lnTo>
                    <a:pt x="1309767" y="151346"/>
                  </a:lnTo>
                  <a:lnTo>
                    <a:pt x="1349014" y="128188"/>
                  </a:lnTo>
                  <a:lnTo>
                    <a:pt x="1389402" y="106640"/>
                  </a:lnTo>
                  <a:lnTo>
                    <a:pt x="1430985" y="86781"/>
                  </a:lnTo>
                  <a:lnTo>
                    <a:pt x="1473819" y="68687"/>
                  </a:lnTo>
                  <a:lnTo>
                    <a:pt x="1517957" y="52434"/>
                  </a:lnTo>
                  <a:lnTo>
                    <a:pt x="1563453" y="38099"/>
                  </a:lnTo>
                  <a:lnTo>
                    <a:pt x="1610362" y="25759"/>
                  </a:lnTo>
                  <a:lnTo>
                    <a:pt x="1658739" y="15490"/>
                  </a:lnTo>
                  <a:lnTo>
                    <a:pt x="1708638" y="7370"/>
                  </a:lnTo>
                  <a:lnTo>
                    <a:pt x="1760112" y="1475"/>
                  </a:lnTo>
                  <a:lnTo>
                    <a:pt x="1781916" y="0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208978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713607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2929" y="441315"/>
            <a:ext cx="118935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3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200" spc="3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-65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z="1200" spc="-11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200" spc="55">
                <a:solidFill>
                  <a:srgbClr val="382F2F"/>
                </a:solidFill>
                <a:latin typeface="Verdana"/>
                <a:cs typeface="Verdana"/>
              </a:rPr>
              <a:t>q</a:t>
            </a:r>
            <a:r>
              <a:rPr dirty="0" sz="1200" spc="4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20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4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-6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?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19379"/>
            <a:ext cx="1115060" cy="1595755"/>
          </a:xfrm>
          <a:custGeom>
            <a:avLst/>
            <a:gdLst/>
            <a:ahLst/>
            <a:cxnLst/>
            <a:rect l="l" t="t" r="r" b="b"/>
            <a:pathLst>
              <a:path w="1115060" h="1595754">
                <a:moveTo>
                  <a:pt x="0" y="0"/>
                </a:moveTo>
                <a:lnTo>
                  <a:pt x="61908" y="54195"/>
                </a:lnTo>
                <a:lnTo>
                  <a:pt x="94168" y="85462"/>
                </a:lnTo>
                <a:lnTo>
                  <a:pt x="125697" y="118027"/>
                </a:lnTo>
                <a:lnTo>
                  <a:pt x="156534" y="151822"/>
                </a:lnTo>
                <a:lnTo>
                  <a:pt x="186716" y="186777"/>
                </a:lnTo>
                <a:lnTo>
                  <a:pt x="216282" y="222825"/>
                </a:lnTo>
                <a:lnTo>
                  <a:pt x="245271" y="259897"/>
                </a:lnTo>
                <a:lnTo>
                  <a:pt x="273721" y="297926"/>
                </a:lnTo>
                <a:lnTo>
                  <a:pt x="301671" y="336842"/>
                </a:lnTo>
                <a:lnTo>
                  <a:pt x="329159" y="376578"/>
                </a:lnTo>
                <a:lnTo>
                  <a:pt x="356223" y="417065"/>
                </a:lnTo>
                <a:lnTo>
                  <a:pt x="382903" y="458235"/>
                </a:lnTo>
                <a:lnTo>
                  <a:pt x="409236" y="500020"/>
                </a:lnTo>
                <a:lnTo>
                  <a:pt x="435261" y="542351"/>
                </a:lnTo>
                <a:lnTo>
                  <a:pt x="461017" y="585160"/>
                </a:lnTo>
                <a:lnTo>
                  <a:pt x="486542" y="628379"/>
                </a:lnTo>
                <a:lnTo>
                  <a:pt x="511874" y="671939"/>
                </a:lnTo>
                <a:lnTo>
                  <a:pt x="537053" y="715773"/>
                </a:lnTo>
                <a:lnTo>
                  <a:pt x="562116" y="759811"/>
                </a:lnTo>
                <a:lnTo>
                  <a:pt x="587102" y="803986"/>
                </a:lnTo>
                <a:lnTo>
                  <a:pt x="612049" y="848229"/>
                </a:lnTo>
                <a:lnTo>
                  <a:pt x="636997" y="892472"/>
                </a:lnTo>
                <a:lnTo>
                  <a:pt x="661983" y="936647"/>
                </a:lnTo>
                <a:lnTo>
                  <a:pt x="687046" y="980686"/>
                </a:lnTo>
                <a:lnTo>
                  <a:pt x="712224" y="1024519"/>
                </a:lnTo>
                <a:lnTo>
                  <a:pt x="737557" y="1068080"/>
                </a:lnTo>
                <a:lnTo>
                  <a:pt x="763081" y="1111299"/>
                </a:lnTo>
                <a:lnTo>
                  <a:pt x="788837" y="1154108"/>
                </a:lnTo>
                <a:lnTo>
                  <a:pt x="814862" y="1196439"/>
                </a:lnTo>
                <a:lnTo>
                  <a:pt x="841196" y="1238223"/>
                </a:lnTo>
                <a:lnTo>
                  <a:pt x="867875" y="1279393"/>
                </a:lnTo>
                <a:lnTo>
                  <a:pt x="894940" y="1319880"/>
                </a:lnTo>
                <a:lnTo>
                  <a:pt x="922427" y="1359616"/>
                </a:lnTo>
                <a:lnTo>
                  <a:pt x="950377" y="1398533"/>
                </a:lnTo>
                <a:lnTo>
                  <a:pt x="978827" y="1436561"/>
                </a:lnTo>
                <a:lnTo>
                  <a:pt x="1007816" y="1473634"/>
                </a:lnTo>
                <a:lnTo>
                  <a:pt x="1037382" y="1509682"/>
                </a:lnTo>
                <a:lnTo>
                  <a:pt x="1067564" y="1544637"/>
                </a:lnTo>
                <a:lnTo>
                  <a:pt x="1098401" y="1578431"/>
                </a:lnTo>
                <a:lnTo>
                  <a:pt x="1114825" y="1595395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7379"/>
            <a:ext cx="6967855" cy="3907790"/>
            <a:chOff x="0" y="7379"/>
            <a:chExt cx="6967855" cy="39077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9328" y="7379"/>
              <a:ext cx="3055441" cy="39073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08965"/>
              <a:ext cx="6967855" cy="3523615"/>
            </a:xfrm>
            <a:custGeom>
              <a:avLst/>
              <a:gdLst/>
              <a:ahLst/>
              <a:cxnLst/>
              <a:rect l="l" t="t" r="r" b="b"/>
              <a:pathLst>
                <a:path w="6967855" h="3523615">
                  <a:moveTo>
                    <a:pt x="6967677" y="3504349"/>
                  </a:moveTo>
                  <a:lnTo>
                    <a:pt x="0" y="3504349"/>
                  </a:lnTo>
                  <a:lnTo>
                    <a:pt x="0" y="3523386"/>
                  </a:lnTo>
                  <a:lnTo>
                    <a:pt x="6967677" y="3523386"/>
                  </a:lnTo>
                  <a:lnTo>
                    <a:pt x="6967677" y="3504349"/>
                  </a:lnTo>
                  <a:close/>
                </a:path>
                <a:path w="6967855" h="3523615">
                  <a:moveTo>
                    <a:pt x="6967677" y="0"/>
                  </a:moveTo>
                  <a:lnTo>
                    <a:pt x="0" y="0"/>
                  </a:lnTo>
                  <a:lnTo>
                    <a:pt x="0" y="19037"/>
                  </a:lnTo>
                  <a:lnTo>
                    <a:pt x="6967677" y="19037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07137" y="1313219"/>
            <a:ext cx="2856230" cy="13188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-5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k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7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65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n  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11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65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3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7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y  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050" spc="-80">
                <a:solidFill>
                  <a:srgbClr val="382F2F"/>
                </a:solidFill>
                <a:latin typeface="Verdana"/>
                <a:cs typeface="Verdana"/>
              </a:rPr>
              <a:t>j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75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254">
                <a:solidFill>
                  <a:srgbClr val="332B2B"/>
                </a:solidFill>
                <a:latin typeface="Verdana"/>
                <a:cs typeface="Verdana"/>
              </a:rPr>
              <a:t>: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7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li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65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f  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7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55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105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050" spc="-80">
                <a:solidFill>
                  <a:srgbClr val="382F2F"/>
                </a:solidFill>
                <a:latin typeface="Verdana"/>
                <a:cs typeface="Verdana"/>
              </a:rPr>
              <a:t>j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7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40">
                <a:solidFill>
                  <a:srgbClr val="332B2B"/>
                </a:solidFill>
                <a:latin typeface="Verdana"/>
                <a:cs typeface="Verdana"/>
              </a:rPr>
              <a:t>(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114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6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140">
                <a:solidFill>
                  <a:srgbClr val="382F2F"/>
                </a:solidFill>
                <a:latin typeface="Verdana"/>
                <a:cs typeface="Verdana"/>
              </a:rPr>
              <a:t>)</a:t>
            </a:r>
            <a:r>
              <a:rPr dirty="0" sz="1050" spc="-16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65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  </a:t>
            </a:r>
            <a:r>
              <a:rPr dirty="0" sz="1050" spc="-75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5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8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7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55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6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d  </a:t>
            </a:r>
            <a:r>
              <a:rPr dirty="0" sz="1050" spc="-7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b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6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8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z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65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114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2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160">
                <a:solidFill>
                  <a:srgbClr val="332B2B"/>
                </a:solidFill>
                <a:latin typeface="Verdana"/>
                <a:cs typeface="Verdana"/>
              </a:rPr>
              <a:t>.  </a:t>
            </a:r>
            <a:r>
              <a:rPr dirty="0" sz="1050" spc="-8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5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7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75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55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3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q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60">
                <a:solidFill>
                  <a:srgbClr val="382F2F"/>
                </a:solidFill>
                <a:latin typeface="Verdana"/>
                <a:cs typeface="Verdana"/>
              </a:rPr>
              <a:t>,  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ee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free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to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eac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ut.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ave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grea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day!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7448" y="647255"/>
            <a:ext cx="898525" cy="254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5">
                <a:solidFill>
                  <a:srgbClr val="332B2B"/>
                </a:solidFill>
              </a:rPr>
              <a:t>Th</a:t>
            </a:r>
            <a:r>
              <a:rPr dirty="0" sz="1500" spc="5"/>
              <a:t>ank</a:t>
            </a:r>
            <a:r>
              <a:rPr dirty="0" sz="1500" spc="-65"/>
              <a:t> </a:t>
            </a:r>
            <a:r>
              <a:rPr dirty="0" sz="1500" spc="-25"/>
              <a:t>You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43160" y="3018186"/>
            <a:ext cx="1124585" cy="896619"/>
          </a:xfrm>
          <a:custGeom>
            <a:avLst/>
            <a:gdLst/>
            <a:ahLst/>
            <a:cxnLst/>
            <a:rect l="l" t="t" r="r" b="b"/>
            <a:pathLst>
              <a:path w="1124584" h="896620">
                <a:moveTo>
                  <a:pt x="1124525" y="0"/>
                </a:moveTo>
                <a:lnTo>
                  <a:pt x="1063736" y="15082"/>
                </a:lnTo>
                <a:lnTo>
                  <a:pt x="1016419" y="30374"/>
                </a:lnTo>
                <a:lnTo>
                  <a:pt x="971103" y="47978"/>
                </a:lnTo>
                <a:lnTo>
                  <a:pt x="927665" y="67750"/>
                </a:lnTo>
                <a:lnTo>
                  <a:pt x="885978" y="89545"/>
                </a:lnTo>
                <a:lnTo>
                  <a:pt x="845918" y="113218"/>
                </a:lnTo>
                <a:lnTo>
                  <a:pt x="807359" y="138625"/>
                </a:lnTo>
                <a:lnTo>
                  <a:pt x="770177" y="165621"/>
                </a:lnTo>
                <a:lnTo>
                  <a:pt x="734245" y="194063"/>
                </a:lnTo>
                <a:lnTo>
                  <a:pt x="699440" y="223805"/>
                </a:lnTo>
                <a:lnTo>
                  <a:pt x="665636" y="254703"/>
                </a:lnTo>
                <a:lnTo>
                  <a:pt x="632708" y="286612"/>
                </a:lnTo>
                <a:lnTo>
                  <a:pt x="600531" y="319388"/>
                </a:lnTo>
                <a:lnTo>
                  <a:pt x="568979" y="352887"/>
                </a:lnTo>
                <a:lnTo>
                  <a:pt x="537927" y="386964"/>
                </a:lnTo>
                <a:lnTo>
                  <a:pt x="507251" y="421474"/>
                </a:lnTo>
                <a:lnTo>
                  <a:pt x="476826" y="456274"/>
                </a:lnTo>
                <a:lnTo>
                  <a:pt x="446525" y="491217"/>
                </a:lnTo>
                <a:lnTo>
                  <a:pt x="416224" y="526161"/>
                </a:lnTo>
                <a:lnTo>
                  <a:pt x="385799" y="560960"/>
                </a:lnTo>
                <a:lnTo>
                  <a:pt x="355123" y="595471"/>
                </a:lnTo>
                <a:lnTo>
                  <a:pt x="324071" y="629547"/>
                </a:lnTo>
                <a:lnTo>
                  <a:pt x="292520" y="663046"/>
                </a:lnTo>
                <a:lnTo>
                  <a:pt x="260342" y="695823"/>
                </a:lnTo>
                <a:lnTo>
                  <a:pt x="227414" y="727732"/>
                </a:lnTo>
                <a:lnTo>
                  <a:pt x="193610" y="758630"/>
                </a:lnTo>
                <a:lnTo>
                  <a:pt x="158805" y="788372"/>
                </a:lnTo>
                <a:lnTo>
                  <a:pt x="122874" y="816813"/>
                </a:lnTo>
                <a:lnTo>
                  <a:pt x="85691" y="843810"/>
                </a:lnTo>
                <a:lnTo>
                  <a:pt x="47133" y="869217"/>
                </a:lnTo>
                <a:lnTo>
                  <a:pt x="7073" y="892890"/>
                </a:lnTo>
                <a:lnTo>
                  <a:pt x="0" y="896588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4759" y="0"/>
            <a:ext cx="6972934" cy="886460"/>
            <a:chOff x="-4759" y="0"/>
            <a:chExt cx="6972934" cy="886460"/>
          </a:xfrm>
        </p:grpSpPr>
        <p:sp>
          <p:nvSpPr>
            <p:cNvPr id="4" name="object 4"/>
            <p:cNvSpPr/>
            <p:nvPr/>
          </p:nvSpPr>
          <p:spPr>
            <a:xfrm>
              <a:off x="0" y="3572"/>
              <a:ext cx="1036319" cy="876935"/>
            </a:xfrm>
            <a:custGeom>
              <a:avLst/>
              <a:gdLst/>
              <a:ahLst/>
              <a:cxnLst/>
              <a:rect l="l" t="t" r="r" b="b"/>
              <a:pathLst>
                <a:path w="1036319" h="876935">
                  <a:moveTo>
                    <a:pt x="1036215" y="0"/>
                  </a:moveTo>
                  <a:lnTo>
                    <a:pt x="967427" y="38692"/>
                  </a:lnTo>
                  <a:lnTo>
                    <a:pt x="928869" y="64099"/>
                  </a:lnTo>
                  <a:lnTo>
                    <a:pt x="891686" y="91095"/>
                  </a:lnTo>
                  <a:lnTo>
                    <a:pt x="855755" y="119537"/>
                  </a:lnTo>
                  <a:lnTo>
                    <a:pt x="820950" y="149279"/>
                  </a:lnTo>
                  <a:lnTo>
                    <a:pt x="787146" y="180177"/>
                  </a:lnTo>
                  <a:lnTo>
                    <a:pt x="754218" y="212086"/>
                  </a:lnTo>
                  <a:lnTo>
                    <a:pt x="722040" y="244862"/>
                  </a:lnTo>
                  <a:lnTo>
                    <a:pt x="690489" y="278361"/>
                  </a:lnTo>
                  <a:lnTo>
                    <a:pt x="659437" y="312438"/>
                  </a:lnTo>
                  <a:lnTo>
                    <a:pt x="628761" y="346948"/>
                  </a:lnTo>
                  <a:lnTo>
                    <a:pt x="598335" y="381747"/>
                  </a:lnTo>
                  <a:lnTo>
                    <a:pt x="568035" y="416691"/>
                  </a:lnTo>
                  <a:lnTo>
                    <a:pt x="537734" y="451635"/>
                  </a:lnTo>
                  <a:lnTo>
                    <a:pt x="507308" y="486434"/>
                  </a:lnTo>
                  <a:lnTo>
                    <a:pt x="476633" y="520945"/>
                  </a:lnTo>
                  <a:lnTo>
                    <a:pt x="445581" y="555021"/>
                  </a:lnTo>
                  <a:lnTo>
                    <a:pt x="414029" y="588520"/>
                  </a:lnTo>
                  <a:lnTo>
                    <a:pt x="381852" y="621296"/>
                  </a:lnTo>
                  <a:lnTo>
                    <a:pt x="348924" y="653206"/>
                  </a:lnTo>
                  <a:lnTo>
                    <a:pt x="315120" y="684104"/>
                  </a:lnTo>
                  <a:lnTo>
                    <a:pt x="280315" y="713846"/>
                  </a:lnTo>
                  <a:lnTo>
                    <a:pt x="244383" y="742287"/>
                  </a:lnTo>
                  <a:lnTo>
                    <a:pt x="207201" y="769284"/>
                  </a:lnTo>
                  <a:lnTo>
                    <a:pt x="168642" y="794691"/>
                  </a:lnTo>
                  <a:lnTo>
                    <a:pt x="128582" y="818364"/>
                  </a:lnTo>
                  <a:lnTo>
                    <a:pt x="86895" y="840159"/>
                  </a:lnTo>
                  <a:lnTo>
                    <a:pt x="43457" y="859930"/>
                  </a:lnTo>
                  <a:lnTo>
                    <a:pt x="0" y="876813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04190"/>
              <a:ext cx="6967855" cy="19050"/>
            </a:xfrm>
            <a:custGeom>
              <a:avLst/>
              <a:gdLst/>
              <a:ahLst/>
              <a:cxnLst/>
              <a:rect l="l" t="t" r="r" b="b"/>
              <a:pathLst>
                <a:path w="6967855" h="19050">
                  <a:moveTo>
                    <a:pt x="6967677" y="0"/>
                  </a:moveTo>
                  <a:lnTo>
                    <a:pt x="0" y="0"/>
                  </a:lnTo>
                  <a:lnTo>
                    <a:pt x="0" y="19037"/>
                  </a:lnTo>
                  <a:lnTo>
                    <a:pt x="6967677" y="19037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0" y="3714013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28140" y="978524"/>
            <a:ext cx="1306830" cy="4711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900" spc="30"/>
              <a:t>T</a:t>
            </a:r>
            <a:r>
              <a:rPr dirty="0" sz="2900" spc="30">
                <a:solidFill>
                  <a:srgbClr val="332B2B"/>
                </a:solidFill>
              </a:rPr>
              <a:t>h</a:t>
            </a:r>
            <a:r>
              <a:rPr dirty="0" sz="2900" spc="15">
                <a:solidFill>
                  <a:srgbClr val="332B2B"/>
                </a:solidFill>
              </a:rPr>
              <a:t>a</a:t>
            </a:r>
            <a:r>
              <a:rPr dirty="0" sz="2900" spc="35">
                <a:solidFill>
                  <a:srgbClr val="332B2B"/>
                </a:solidFill>
              </a:rPr>
              <a:t>n</a:t>
            </a:r>
            <a:r>
              <a:rPr dirty="0" sz="2900" spc="-5">
                <a:solidFill>
                  <a:srgbClr val="332B2B"/>
                </a:solidFill>
              </a:rPr>
              <a:t>k</a:t>
            </a:r>
            <a:r>
              <a:rPr dirty="0" sz="2900" spc="55">
                <a:solidFill>
                  <a:srgbClr val="332B2B"/>
                </a:solidFill>
              </a:rPr>
              <a:t>s</a:t>
            </a:r>
            <a:r>
              <a:rPr dirty="0" sz="2900" spc="-55">
                <a:solidFill>
                  <a:srgbClr val="332B2B"/>
                </a:solidFill>
              </a:rPr>
              <a:t>!</a:t>
            </a:r>
            <a:endParaRPr sz="2900"/>
          </a:p>
        </p:txBody>
      </p:sp>
      <p:sp>
        <p:nvSpPr>
          <p:cNvPr id="8" name="object 8"/>
          <p:cNvSpPr txBox="1"/>
          <p:nvPr/>
        </p:nvSpPr>
        <p:spPr>
          <a:xfrm>
            <a:off x="2743207" y="1662618"/>
            <a:ext cx="1473200" cy="5092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5080" indent="-635">
              <a:lnSpc>
                <a:spcPct val="101200"/>
              </a:lnSpc>
              <a:spcBef>
                <a:spcPts val="85"/>
              </a:spcBef>
            </a:pP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  <a:hlinkClick r:id="rId2"/>
              </a:rPr>
              <a:t>a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  <a:hlinkClick r:id="rId2"/>
              </a:rPr>
              <a:t>.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  <a:hlinkClick r:id="rId2"/>
              </a:rPr>
              <a:t>lu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  <a:hlinkClick r:id="rId2"/>
              </a:rPr>
              <a:t>vi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  <a:hlinkClick r:id="rId2"/>
              </a:rPr>
              <a:t>n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  <a:hlinkClick r:id="rId2"/>
              </a:rPr>
              <a:t>2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  <a:hlinkClick r:id="rId2"/>
              </a:rPr>
              <a:t>0@gm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  <a:hlinkClick r:id="rId2"/>
              </a:rPr>
              <a:t>a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  <a:hlinkClick r:id="rId2"/>
              </a:rPr>
              <a:t>i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  <a:hlinkClick r:id="rId2"/>
              </a:rPr>
              <a:t>l.com </a:t>
            </a:r>
            <a:r>
              <a:rPr dirty="0" sz="1050" spc="-35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k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55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-6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150">
                <a:solidFill>
                  <a:srgbClr val="382F2F"/>
                </a:solidFill>
                <a:latin typeface="Verdana"/>
                <a:cs typeface="Verdana"/>
              </a:rPr>
              <a:t>.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a  </a:t>
            </a:r>
            <a:r>
              <a:rPr dirty="0" sz="1050" spc="-50">
                <a:solidFill>
                  <a:srgbClr val="332B2B"/>
                </a:solidFill>
                <a:latin typeface="Verdana"/>
                <a:cs typeface="Verdana"/>
              </a:rPr>
              <a:t>8</a:t>
            </a:r>
            <a:r>
              <a:rPr dirty="0" sz="1050" spc="-50">
                <a:solidFill>
                  <a:srgbClr val="382F2F"/>
                </a:solidFill>
                <a:latin typeface="Verdana"/>
                <a:cs typeface="Verdana"/>
              </a:rPr>
              <a:t>925</a:t>
            </a:r>
            <a:r>
              <a:rPr dirty="0" sz="1050" spc="-50">
                <a:solidFill>
                  <a:srgbClr val="332B2B"/>
                </a:solidFill>
                <a:latin typeface="Verdana"/>
                <a:cs typeface="Verdana"/>
              </a:rPr>
              <a:t>356605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97060" y="2476271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17754" y="97383"/>
                </a:moveTo>
                <a:lnTo>
                  <a:pt x="274866" y="97383"/>
                </a:lnTo>
                <a:lnTo>
                  <a:pt x="255765" y="101244"/>
                </a:lnTo>
                <a:lnTo>
                  <a:pt x="240144" y="111785"/>
                </a:lnTo>
                <a:lnTo>
                  <a:pt x="229603" y="127406"/>
                </a:lnTo>
                <a:lnTo>
                  <a:pt x="225742" y="146507"/>
                </a:lnTo>
                <a:lnTo>
                  <a:pt x="225742" y="203390"/>
                </a:lnTo>
                <a:lnTo>
                  <a:pt x="220205" y="208927"/>
                </a:lnTo>
                <a:lnTo>
                  <a:pt x="168922" y="208927"/>
                </a:lnTo>
                <a:lnTo>
                  <a:pt x="168922" y="244132"/>
                </a:lnTo>
                <a:lnTo>
                  <a:pt x="220205" y="244132"/>
                </a:lnTo>
                <a:lnTo>
                  <a:pt x="225742" y="249669"/>
                </a:lnTo>
                <a:lnTo>
                  <a:pt x="225742" y="418807"/>
                </a:lnTo>
                <a:lnTo>
                  <a:pt x="260934" y="418807"/>
                </a:lnTo>
                <a:lnTo>
                  <a:pt x="260934" y="249669"/>
                </a:lnTo>
                <a:lnTo>
                  <a:pt x="266471" y="244132"/>
                </a:lnTo>
                <a:lnTo>
                  <a:pt x="317754" y="244132"/>
                </a:lnTo>
                <a:lnTo>
                  <a:pt x="317754" y="208927"/>
                </a:lnTo>
                <a:lnTo>
                  <a:pt x="273304" y="208927"/>
                </a:lnTo>
                <a:lnTo>
                  <a:pt x="266471" y="208927"/>
                </a:lnTo>
                <a:lnTo>
                  <a:pt x="260934" y="203390"/>
                </a:lnTo>
                <a:lnTo>
                  <a:pt x="260934" y="138836"/>
                </a:lnTo>
                <a:lnTo>
                  <a:pt x="267182" y="132588"/>
                </a:lnTo>
                <a:lnTo>
                  <a:pt x="317754" y="132588"/>
                </a:lnTo>
                <a:lnTo>
                  <a:pt x="317754" y="97383"/>
                </a:lnTo>
                <a:close/>
              </a:path>
              <a:path w="419100" h="419100">
                <a:moveTo>
                  <a:pt x="418795" y="51003"/>
                </a:moveTo>
                <a:lnTo>
                  <a:pt x="414782" y="31165"/>
                </a:lnTo>
                <a:lnTo>
                  <a:pt x="403847" y="14960"/>
                </a:lnTo>
                <a:lnTo>
                  <a:pt x="387629" y="4013"/>
                </a:lnTo>
                <a:lnTo>
                  <a:pt x="367792" y="0"/>
                </a:lnTo>
                <a:lnTo>
                  <a:pt x="51003" y="0"/>
                </a:lnTo>
                <a:lnTo>
                  <a:pt x="31165" y="4013"/>
                </a:lnTo>
                <a:lnTo>
                  <a:pt x="14947" y="14960"/>
                </a:lnTo>
                <a:lnTo>
                  <a:pt x="4013" y="31165"/>
                </a:lnTo>
                <a:lnTo>
                  <a:pt x="0" y="51003"/>
                </a:lnTo>
                <a:lnTo>
                  <a:pt x="0" y="367792"/>
                </a:lnTo>
                <a:lnTo>
                  <a:pt x="4013" y="387629"/>
                </a:lnTo>
                <a:lnTo>
                  <a:pt x="14947" y="403847"/>
                </a:lnTo>
                <a:lnTo>
                  <a:pt x="31165" y="414794"/>
                </a:lnTo>
                <a:lnTo>
                  <a:pt x="51003" y="418807"/>
                </a:lnTo>
                <a:lnTo>
                  <a:pt x="201002" y="418807"/>
                </a:lnTo>
                <a:lnTo>
                  <a:pt x="201002" y="268859"/>
                </a:lnTo>
                <a:lnTo>
                  <a:pt x="149733" y="268859"/>
                </a:lnTo>
                <a:lnTo>
                  <a:pt x="144195" y="263321"/>
                </a:lnTo>
                <a:lnTo>
                  <a:pt x="144195" y="189738"/>
                </a:lnTo>
                <a:lnTo>
                  <a:pt x="149733" y="184200"/>
                </a:lnTo>
                <a:lnTo>
                  <a:pt x="201002" y="184200"/>
                </a:lnTo>
                <a:lnTo>
                  <a:pt x="201002" y="146507"/>
                </a:lnTo>
                <a:lnTo>
                  <a:pt x="206819" y="117792"/>
                </a:lnTo>
                <a:lnTo>
                  <a:pt x="222669" y="94310"/>
                </a:lnTo>
                <a:lnTo>
                  <a:pt x="246138" y="78460"/>
                </a:lnTo>
                <a:lnTo>
                  <a:pt x="274866" y="72656"/>
                </a:lnTo>
                <a:lnTo>
                  <a:pt x="336943" y="72656"/>
                </a:lnTo>
                <a:lnTo>
                  <a:pt x="342480" y="78193"/>
                </a:lnTo>
                <a:lnTo>
                  <a:pt x="342480" y="151777"/>
                </a:lnTo>
                <a:lnTo>
                  <a:pt x="336943" y="157314"/>
                </a:lnTo>
                <a:lnTo>
                  <a:pt x="285673" y="157314"/>
                </a:lnTo>
                <a:lnTo>
                  <a:pt x="285673" y="184200"/>
                </a:lnTo>
                <a:lnTo>
                  <a:pt x="336943" y="184200"/>
                </a:lnTo>
                <a:lnTo>
                  <a:pt x="342480" y="189738"/>
                </a:lnTo>
                <a:lnTo>
                  <a:pt x="342480" y="263321"/>
                </a:lnTo>
                <a:lnTo>
                  <a:pt x="336943" y="268859"/>
                </a:lnTo>
                <a:lnTo>
                  <a:pt x="285673" y="268859"/>
                </a:lnTo>
                <a:lnTo>
                  <a:pt x="285673" y="418807"/>
                </a:lnTo>
                <a:lnTo>
                  <a:pt x="367792" y="418807"/>
                </a:lnTo>
                <a:lnTo>
                  <a:pt x="387629" y="414794"/>
                </a:lnTo>
                <a:lnTo>
                  <a:pt x="403847" y="403847"/>
                </a:lnTo>
                <a:lnTo>
                  <a:pt x="414782" y="387629"/>
                </a:lnTo>
                <a:lnTo>
                  <a:pt x="418795" y="367792"/>
                </a:lnTo>
                <a:lnTo>
                  <a:pt x="418795" y="51003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3272391" y="2477617"/>
            <a:ext cx="419100" cy="419100"/>
            <a:chOff x="3272391" y="2477617"/>
            <a:chExt cx="419100" cy="419100"/>
          </a:xfrm>
        </p:grpSpPr>
        <p:sp>
          <p:nvSpPr>
            <p:cNvPr id="11" name="object 11"/>
            <p:cNvSpPr/>
            <p:nvPr/>
          </p:nvSpPr>
          <p:spPr>
            <a:xfrm>
              <a:off x="3346827" y="2552053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10" h="270510">
                  <a:moveTo>
                    <a:pt x="233122" y="269931"/>
                  </a:moveTo>
                  <a:lnTo>
                    <a:pt x="36808" y="269931"/>
                  </a:lnTo>
                  <a:lnTo>
                    <a:pt x="22495" y="267033"/>
                  </a:lnTo>
                  <a:lnTo>
                    <a:pt x="10793" y="259137"/>
                  </a:lnTo>
                  <a:lnTo>
                    <a:pt x="2897" y="247436"/>
                  </a:lnTo>
                  <a:lnTo>
                    <a:pt x="0" y="233122"/>
                  </a:lnTo>
                  <a:lnTo>
                    <a:pt x="0" y="36808"/>
                  </a:lnTo>
                  <a:lnTo>
                    <a:pt x="2897" y="22495"/>
                  </a:lnTo>
                  <a:lnTo>
                    <a:pt x="10793" y="10793"/>
                  </a:lnTo>
                  <a:lnTo>
                    <a:pt x="22495" y="2897"/>
                  </a:lnTo>
                  <a:lnTo>
                    <a:pt x="36808" y="0"/>
                  </a:lnTo>
                  <a:lnTo>
                    <a:pt x="233122" y="0"/>
                  </a:lnTo>
                  <a:lnTo>
                    <a:pt x="247436" y="2897"/>
                  </a:lnTo>
                  <a:lnTo>
                    <a:pt x="259137" y="10793"/>
                  </a:lnTo>
                  <a:lnTo>
                    <a:pt x="267033" y="22495"/>
                  </a:lnTo>
                  <a:lnTo>
                    <a:pt x="267447" y="24539"/>
                  </a:lnTo>
                  <a:lnTo>
                    <a:pt x="220852" y="24539"/>
                  </a:lnTo>
                  <a:lnTo>
                    <a:pt x="211311" y="26471"/>
                  </a:lnTo>
                  <a:lnTo>
                    <a:pt x="203510" y="31735"/>
                  </a:lnTo>
                  <a:lnTo>
                    <a:pt x="198245" y="39536"/>
                  </a:lnTo>
                  <a:lnTo>
                    <a:pt x="196313" y="49078"/>
                  </a:lnTo>
                  <a:lnTo>
                    <a:pt x="134965" y="49078"/>
                  </a:lnTo>
                  <a:lnTo>
                    <a:pt x="101568" y="55839"/>
                  </a:lnTo>
                  <a:lnTo>
                    <a:pt x="74264" y="74264"/>
                  </a:lnTo>
                  <a:lnTo>
                    <a:pt x="55839" y="101568"/>
                  </a:lnTo>
                  <a:lnTo>
                    <a:pt x="49078" y="134965"/>
                  </a:lnTo>
                  <a:lnTo>
                    <a:pt x="55839" y="168362"/>
                  </a:lnTo>
                  <a:lnTo>
                    <a:pt x="74264" y="195666"/>
                  </a:lnTo>
                  <a:lnTo>
                    <a:pt x="101568" y="214091"/>
                  </a:lnTo>
                  <a:lnTo>
                    <a:pt x="134965" y="220852"/>
                  </a:lnTo>
                  <a:lnTo>
                    <a:pt x="269931" y="220852"/>
                  </a:lnTo>
                  <a:lnTo>
                    <a:pt x="269931" y="233122"/>
                  </a:lnTo>
                  <a:lnTo>
                    <a:pt x="267033" y="247436"/>
                  </a:lnTo>
                  <a:lnTo>
                    <a:pt x="259137" y="259137"/>
                  </a:lnTo>
                  <a:lnTo>
                    <a:pt x="247436" y="267033"/>
                  </a:lnTo>
                  <a:lnTo>
                    <a:pt x="233122" y="269931"/>
                  </a:lnTo>
                  <a:close/>
                </a:path>
                <a:path w="270510" h="270510">
                  <a:moveTo>
                    <a:pt x="269931" y="73617"/>
                  </a:moveTo>
                  <a:lnTo>
                    <a:pt x="220852" y="73617"/>
                  </a:lnTo>
                  <a:lnTo>
                    <a:pt x="230394" y="71685"/>
                  </a:lnTo>
                  <a:lnTo>
                    <a:pt x="238195" y="66421"/>
                  </a:lnTo>
                  <a:lnTo>
                    <a:pt x="243460" y="58619"/>
                  </a:lnTo>
                  <a:lnTo>
                    <a:pt x="245391" y="49078"/>
                  </a:lnTo>
                  <a:lnTo>
                    <a:pt x="243460" y="39536"/>
                  </a:lnTo>
                  <a:lnTo>
                    <a:pt x="238195" y="31735"/>
                  </a:lnTo>
                  <a:lnTo>
                    <a:pt x="230394" y="26471"/>
                  </a:lnTo>
                  <a:lnTo>
                    <a:pt x="220852" y="24539"/>
                  </a:lnTo>
                  <a:lnTo>
                    <a:pt x="267447" y="24539"/>
                  </a:lnTo>
                  <a:lnTo>
                    <a:pt x="269931" y="36808"/>
                  </a:lnTo>
                  <a:lnTo>
                    <a:pt x="269931" y="73617"/>
                  </a:lnTo>
                  <a:close/>
                </a:path>
                <a:path w="270510" h="270510">
                  <a:moveTo>
                    <a:pt x="269931" y="220852"/>
                  </a:moveTo>
                  <a:lnTo>
                    <a:pt x="134965" y="220852"/>
                  </a:lnTo>
                  <a:lnTo>
                    <a:pt x="168362" y="214091"/>
                  </a:lnTo>
                  <a:lnTo>
                    <a:pt x="195666" y="195666"/>
                  </a:lnTo>
                  <a:lnTo>
                    <a:pt x="214091" y="168362"/>
                  </a:lnTo>
                  <a:lnTo>
                    <a:pt x="220852" y="134965"/>
                  </a:lnTo>
                  <a:lnTo>
                    <a:pt x="214091" y="101568"/>
                  </a:lnTo>
                  <a:lnTo>
                    <a:pt x="195666" y="74264"/>
                  </a:lnTo>
                  <a:lnTo>
                    <a:pt x="168362" y="55839"/>
                  </a:lnTo>
                  <a:lnTo>
                    <a:pt x="134965" y="49078"/>
                  </a:lnTo>
                  <a:lnTo>
                    <a:pt x="196313" y="49078"/>
                  </a:lnTo>
                  <a:lnTo>
                    <a:pt x="198245" y="58619"/>
                  </a:lnTo>
                  <a:lnTo>
                    <a:pt x="203510" y="66421"/>
                  </a:lnTo>
                  <a:lnTo>
                    <a:pt x="211311" y="71685"/>
                  </a:lnTo>
                  <a:lnTo>
                    <a:pt x="220852" y="73617"/>
                  </a:lnTo>
                  <a:lnTo>
                    <a:pt x="269931" y="73617"/>
                  </a:lnTo>
                  <a:lnTo>
                    <a:pt x="269931" y="220852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0444" y="2625670"/>
              <a:ext cx="122695" cy="122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72391" y="2477617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356636" y="418802"/>
                  </a:moveTo>
                  <a:lnTo>
                    <a:pt x="62165" y="418802"/>
                  </a:lnTo>
                  <a:lnTo>
                    <a:pt x="38182" y="413845"/>
                  </a:lnTo>
                  <a:lnTo>
                    <a:pt x="18398" y="400403"/>
                  </a:lnTo>
                  <a:lnTo>
                    <a:pt x="4956" y="380619"/>
                  </a:lnTo>
                  <a:lnTo>
                    <a:pt x="0" y="356636"/>
                  </a:lnTo>
                  <a:lnTo>
                    <a:pt x="0" y="62165"/>
                  </a:lnTo>
                  <a:lnTo>
                    <a:pt x="4956" y="38182"/>
                  </a:lnTo>
                  <a:lnTo>
                    <a:pt x="18398" y="18398"/>
                  </a:lnTo>
                  <a:lnTo>
                    <a:pt x="38182" y="4956"/>
                  </a:lnTo>
                  <a:lnTo>
                    <a:pt x="62165" y="0"/>
                  </a:lnTo>
                  <a:lnTo>
                    <a:pt x="356636" y="0"/>
                  </a:lnTo>
                  <a:lnTo>
                    <a:pt x="380619" y="4956"/>
                  </a:lnTo>
                  <a:lnTo>
                    <a:pt x="400403" y="18398"/>
                  </a:lnTo>
                  <a:lnTo>
                    <a:pt x="413845" y="38182"/>
                  </a:lnTo>
                  <a:lnTo>
                    <a:pt x="416266" y="49896"/>
                  </a:lnTo>
                  <a:lnTo>
                    <a:pt x="111244" y="49896"/>
                  </a:lnTo>
                  <a:lnTo>
                    <a:pt x="87389" y="54725"/>
                  </a:lnTo>
                  <a:lnTo>
                    <a:pt x="67886" y="67886"/>
                  </a:lnTo>
                  <a:lnTo>
                    <a:pt x="54725" y="87389"/>
                  </a:lnTo>
                  <a:lnTo>
                    <a:pt x="49896" y="111244"/>
                  </a:lnTo>
                  <a:lnTo>
                    <a:pt x="49896" y="307557"/>
                  </a:lnTo>
                  <a:lnTo>
                    <a:pt x="54725" y="331413"/>
                  </a:lnTo>
                  <a:lnTo>
                    <a:pt x="67886" y="350916"/>
                  </a:lnTo>
                  <a:lnTo>
                    <a:pt x="87389" y="364076"/>
                  </a:lnTo>
                  <a:lnTo>
                    <a:pt x="111244" y="368905"/>
                  </a:lnTo>
                  <a:lnTo>
                    <a:pt x="416266" y="368905"/>
                  </a:lnTo>
                  <a:lnTo>
                    <a:pt x="413845" y="380619"/>
                  </a:lnTo>
                  <a:lnTo>
                    <a:pt x="400403" y="400403"/>
                  </a:lnTo>
                  <a:lnTo>
                    <a:pt x="380619" y="413845"/>
                  </a:lnTo>
                  <a:lnTo>
                    <a:pt x="356636" y="418802"/>
                  </a:lnTo>
                  <a:close/>
                </a:path>
                <a:path w="419100" h="419100">
                  <a:moveTo>
                    <a:pt x="416266" y="368905"/>
                  </a:moveTo>
                  <a:lnTo>
                    <a:pt x="307557" y="368905"/>
                  </a:lnTo>
                  <a:lnTo>
                    <a:pt x="331413" y="364076"/>
                  </a:lnTo>
                  <a:lnTo>
                    <a:pt x="350916" y="350916"/>
                  </a:lnTo>
                  <a:lnTo>
                    <a:pt x="364076" y="331413"/>
                  </a:lnTo>
                  <a:lnTo>
                    <a:pt x="368905" y="307557"/>
                  </a:lnTo>
                  <a:lnTo>
                    <a:pt x="368905" y="111244"/>
                  </a:lnTo>
                  <a:lnTo>
                    <a:pt x="364076" y="87389"/>
                  </a:lnTo>
                  <a:lnTo>
                    <a:pt x="350916" y="67886"/>
                  </a:lnTo>
                  <a:lnTo>
                    <a:pt x="331413" y="54725"/>
                  </a:lnTo>
                  <a:lnTo>
                    <a:pt x="307557" y="49896"/>
                  </a:lnTo>
                  <a:lnTo>
                    <a:pt x="416266" y="49896"/>
                  </a:lnTo>
                  <a:lnTo>
                    <a:pt x="418802" y="62165"/>
                  </a:lnTo>
                  <a:lnTo>
                    <a:pt x="418802" y="356636"/>
                  </a:lnTo>
                  <a:lnTo>
                    <a:pt x="416266" y="368905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847625" y="2477722"/>
            <a:ext cx="419100" cy="419100"/>
            <a:chOff x="3847625" y="2477722"/>
            <a:chExt cx="419100" cy="419100"/>
          </a:xfrm>
        </p:grpSpPr>
        <p:sp>
          <p:nvSpPr>
            <p:cNvPr id="15" name="object 15"/>
            <p:cNvSpPr/>
            <p:nvPr/>
          </p:nvSpPr>
          <p:spPr>
            <a:xfrm>
              <a:off x="3847617" y="2477731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111252" y="79933"/>
                  </a:moveTo>
                  <a:lnTo>
                    <a:pt x="105752" y="74434"/>
                  </a:lnTo>
                  <a:lnTo>
                    <a:pt x="98971" y="74434"/>
                  </a:lnTo>
                  <a:lnTo>
                    <a:pt x="92202" y="74434"/>
                  </a:lnTo>
                  <a:lnTo>
                    <a:pt x="86702" y="79933"/>
                  </a:lnTo>
                  <a:lnTo>
                    <a:pt x="86702" y="93472"/>
                  </a:lnTo>
                  <a:lnTo>
                    <a:pt x="92202" y="98971"/>
                  </a:lnTo>
                  <a:lnTo>
                    <a:pt x="105752" y="98971"/>
                  </a:lnTo>
                  <a:lnTo>
                    <a:pt x="111252" y="93472"/>
                  </a:lnTo>
                  <a:lnTo>
                    <a:pt x="111252" y="79933"/>
                  </a:lnTo>
                  <a:close/>
                </a:path>
                <a:path w="419100" h="419100">
                  <a:moveTo>
                    <a:pt x="418807" y="62166"/>
                  </a:moveTo>
                  <a:lnTo>
                    <a:pt x="416267" y="49898"/>
                  </a:lnTo>
                  <a:lnTo>
                    <a:pt x="413842" y="38176"/>
                  </a:lnTo>
                  <a:lnTo>
                    <a:pt x="400405" y="18389"/>
                  </a:lnTo>
                  <a:lnTo>
                    <a:pt x="380619" y="4953"/>
                  </a:lnTo>
                  <a:lnTo>
                    <a:pt x="356641" y="0"/>
                  </a:lnTo>
                  <a:lnTo>
                    <a:pt x="356641" y="224574"/>
                  </a:lnTo>
                  <a:lnTo>
                    <a:pt x="356641" y="363410"/>
                  </a:lnTo>
                  <a:lnTo>
                    <a:pt x="351155" y="368896"/>
                  </a:lnTo>
                  <a:lnTo>
                    <a:pt x="288505" y="368896"/>
                  </a:lnTo>
                  <a:lnTo>
                    <a:pt x="283019" y="363410"/>
                  </a:lnTo>
                  <a:lnTo>
                    <a:pt x="283019" y="246202"/>
                  </a:lnTo>
                  <a:lnTo>
                    <a:pt x="281089" y="236664"/>
                  </a:lnTo>
                  <a:lnTo>
                    <a:pt x="275818" y="228866"/>
                  </a:lnTo>
                  <a:lnTo>
                    <a:pt x="268020" y="223596"/>
                  </a:lnTo>
                  <a:lnTo>
                    <a:pt x="258483" y="221665"/>
                  </a:lnTo>
                  <a:lnTo>
                    <a:pt x="248945" y="223596"/>
                  </a:lnTo>
                  <a:lnTo>
                    <a:pt x="241134" y="228866"/>
                  </a:lnTo>
                  <a:lnTo>
                    <a:pt x="235877" y="236664"/>
                  </a:lnTo>
                  <a:lnTo>
                    <a:pt x="233946" y="246202"/>
                  </a:lnTo>
                  <a:lnTo>
                    <a:pt x="233946" y="363410"/>
                  </a:lnTo>
                  <a:lnTo>
                    <a:pt x="228447" y="368896"/>
                  </a:lnTo>
                  <a:lnTo>
                    <a:pt x="165811" y="368896"/>
                  </a:lnTo>
                  <a:lnTo>
                    <a:pt x="160324" y="363410"/>
                  </a:lnTo>
                  <a:lnTo>
                    <a:pt x="160324" y="153543"/>
                  </a:lnTo>
                  <a:lnTo>
                    <a:pt x="165811" y="148043"/>
                  </a:lnTo>
                  <a:lnTo>
                    <a:pt x="227965" y="148043"/>
                  </a:lnTo>
                  <a:lnTo>
                    <a:pt x="233146" y="152793"/>
                  </a:lnTo>
                  <a:lnTo>
                    <a:pt x="233857" y="158889"/>
                  </a:lnTo>
                  <a:lnTo>
                    <a:pt x="246926" y="152831"/>
                  </a:lnTo>
                  <a:lnTo>
                    <a:pt x="261073" y="149047"/>
                  </a:lnTo>
                  <a:lnTo>
                    <a:pt x="271754" y="148043"/>
                  </a:lnTo>
                  <a:lnTo>
                    <a:pt x="275869" y="147662"/>
                  </a:lnTo>
                  <a:lnTo>
                    <a:pt x="290893" y="148805"/>
                  </a:lnTo>
                  <a:lnTo>
                    <a:pt x="317995" y="158229"/>
                  </a:lnTo>
                  <a:lnTo>
                    <a:pt x="338734" y="175387"/>
                  </a:lnTo>
                  <a:lnTo>
                    <a:pt x="351980" y="198196"/>
                  </a:lnTo>
                  <a:lnTo>
                    <a:pt x="356641" y="224574"/>
                  </a:lnTo>
                  <a:lnTo>
                    <a:pt x="356641" y="0"/>
                  </a:lnTo>
                  <a:lnTo>
                    <a:pt x="135788" y="0"/>
                  </a:lnTo>
                  <a:lnTo>
                    <a:pt x="135788" y="86702"/>
                  </a:lnTo>
                  <a:lnTo>
                    <a:pt x="135788" y="153543"/>
                  </a:lnTo>
                  <a:lnTo>
                    <a:pt x="135788" y="363410"/>
                  </a:lnTo>
                  <a:lnTo>
                    <a:pt x="130302" y="368896"/>
                  </a:lnTo>
                  <a:lnTo>
                    <a:pt x="67652" y="368896"/>
                  </a:lnTo>
                  <a:lnTo>
                    <a:pt x="62166" y="363410"/>
                  </a:lnTo>
                  <a:lnTo>
                    <a:pt x="62166" y="153543"/>
                  </a:lnTo>
                  <a:lnTo>
                    <a:pt x="67652" y="148043"/>
                  </a:lnTo>
                  <a:lnTo>
                    <a:pt x="130302" y="148043"/>
                  </a:lnTo>
                  <a:lnTo>
                    <a:pt x="135788" y="153543"/>
                  </a:lnTo>
                  <a:lnTo>
                    <a:pt x="135788" y="86702"/>
                  </a:lnTo>
                  <a:lnTo>
                    <a:pt x="132892" y="101015"/>
                  </a:lnTo>
                  <a:lnTo>
                    <a:pt x="124993" y="112712"/>
                  </a:lnTo>
                  <a:lnTo>
                    <a:pt x="113296" y="120611"/>
                  </a:lnTo>
                  <a:lnTo>
                    <a:pt x="98971" y="123507"/>
                  </a:lnTo>
                  <a:lnTo>
                    <a:pt x="84658" y="120611"/>
                  </a:lnTo>
                  <a:lnTo>
                    <a:pt x="72961" y="112712"/>
                  </a:lnTo>
                  <a:lnTo>
                    <a:pt x="65062" y="101015"/>
                  </a:lnTo>
                  <a:lnTo>
                    <a:pt x="62166" y="86702"/>
                  </a:lnTo>
                  <a:lnTo>
                    <a:pt x="65062" y="72390"/>
                  </a:lnTo>
                  <a:lnTo>
                    <a:pt x="72961" y="60680"/>
                  </a:lnTo>
                  <a:lnTo>
                    <a:pt x="84658" y="52793"/>
                  </a:lnTo>
                  <a:lnTo>
                    <a:pt x="98971" y="49898"/>
                  </a:lnTo>
                  <a:lnTo>
                    <a:pt x="113296" y="52793"/>
                  </a:lnTo>
                  <a:lnTo>
                    <a:pt x="124993" y="60680"/>
                  </a:lnTo>
                  <a:lnTo>
                    <a:pt x="132892" y="72390"/>
                  </a:lnTo>
                  <a:lnTo>
                    <a:pt x="135788" y="86702"/>
                  </a:lnTo>
                  <a:lnTo>
                    <a:pt x="135788" y="0"/>
                  </a:lnTo>
                  <a:lnTo>
                    <a:pt x="62166" y="0"/>
                  </a:lnTo>
                  <a:lnTo>
                    <a:pt x="38188" y="4953"/>
                  </a:lnTo>
                  <a:lnTo>
                    <a:pt x="18402" y="18389"/>
                  </a:lnTo>
                  <a:lnTo>
                    <a:pt x="4953" y="38176"/>
                  </a:lnTo>
                  <a:lnTo>
                    <a:pt x="0" y="62166"/>
                  </a:lnTo>
                  <a:lnTo>
                    <a:pt x="0" y="356628"/>
                  </a:lnTo>
                  <a:lnTo>
                    <a:pt x="4953" y="380619"/>
                  </a:lnTo>
                  <a:lnTo>
                    <a:pt x="18402" y="400405"/>
                  </a:lnTo>
                  <a:lnTo>
                    <a:pt x="38188" y="413842"/>
                  </a:lnTo>
                  <a:lnTo>
                    <a:pt x="62166" y="418795"/>
                  </a:lnTo>
                  <a:lnTo>
                    <a:pt x="356641" y="418795"/>
                  </a:lnTo>
                  <a:lnTo>
                    <a:pt x="380619" y="413842"/>
                  </a:lnTo>
                  <a:lnTo>
                    <a:pt x="400405" y="400405"/>
                  </a:lnTo>
                  <a:lnTo>
                    <a:pt x="413842" y="380619"/>
                  </a:lnTo>
                  <a:lnTo>
                    <a:pt x="416267" y="368896"/>
                  </a:lnTo>
                  <a:lnTo>
                    <a:pt x="418807" y="356628"/>
                  </a:lnTo>
                  <a:lnTo>
                    <a:pt x="418807" y="147662"/>
                  </a:lnTo>
                  <a:lnTo>
                    <a:pt x="418807" y="123507"/>
                  </a:lnTo>
                  <a:lnTo>
                    <a:pt x="418807" y="62166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2487" y="2650052"/>
              <a:ext cx="147235" cy="17203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934331" y="2650314"/>
              <a:ext cx="24765" cy="172085"/>
            </a:xfrm>
            <a:custGeom>
              <a:avLst/>
              <a:gdLst/>
              <a:ahLst/>
              <a:cxnLst/>
              <a:rect l="l" t="t" r="r" b="b"/>
              <a:pathLst>
                <a:path w="24764" h="172085">
                  <a:moveTo>
                    <a:pt x="24539" y="171774"/>
                  </a:moveTo>
                  <a:lnTo>
                    <a:pt x="0" y="171774"/>
                  </a:lnTo>
                  <a:lnTo>
                    <a:pt x="0" y="0"/>
                  </a:lnTo>
                  <a:lnTo>
                    <a:pt x="24539" y="0"/>
                  </a:lnTo>
                  <a:lnTo>
                    <a:pt x="24539" y="171774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811" y="1183738"/>
            <a:ext cx="1990724" cy="19907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969718" y="2135830"/>
            <a:ext cx="1998345" cy="1779270"/>
          </a:xfrm>
          <a:custGeom>
            <a:avLst/>
            <a:gdLst/>
            <a:ahLst/>
            <a:cxnLst/>
            <a:rect l="l" t="t" r="r" b="b"/>
            <a:pathLst>
              <a:path w="1998345" h="1779270">
                <a:moveTo>
                  <a:pt x="1997967" y="0"/>
                </a:moveTo>
                <a:lnTo>
                  <a:pt x="1956211" y="4509"/>
                </a:lnTo>
                <a:lnTo>
                  <a:pt x="1906327" y="12154"/>
                </a:lnTo>
                <a:lnTo>
                  <a:pt x="1857838" y="21837"/>
                </a:lnTo>
                <a:lnTo>
                  <a:pt x="1810698" y="33491"/>
                </a:lnTo>
                <a:lnTo>
                  <a:pt x="1764864" y="47052"/>
                </a:lnTo>
                <a:lnTo>
                  <a:pt x="1720289" y="62452"/>
                </a:lnTo>
                <a:lnTo>
                  <a:pt x="1676929" y="79627"/>
                </a:lnTo>
                <a:lnTo>
                  <a:pt x="1634739" y="98511"/>
                </a:lnTo>
                <a:lnTo>
                  <a:pt x="1593674" y="119037"/>
                </a:lnTo>
                <a:lnTo>
                  <a:pt x="1553689" y="141141"/>
                </a:lnTo>
                <a:lnTo>
                  <a:pt x="1514738" y="164757"/>
                </a:lnTo>
                <a:lnTo>
                  <a:pt x="1476778" y="189818"/>
                </a:lnTo>
                <a:lnTo>
                  <a:pt x="1439762" y="216260"/>
                </a:lnTo>
                <a:lnTo>
                  <a:pt x="1403646" y="244016"/>
                </a:lnTo>
                <a:lnTo>
                  <a:pt x="1368386" y="273020"/>
                </a:lnTo>
                <a:lnTo>
                  <a:pt x="1333935" y="303208"/>
                </a:lnTo>
                <a:lnTo>
                  <a:pt x="1300249" y="334513"/>
                </a:lnTo>
                <a:lnTo>
                  <a:pt x="1267282" y="366869"/>
                </a:lnTo>
                <a:lnTo>
                  <a:pt x="1234991" y="400211"/>
                </a:lnTo>
                <a:lnTo>
                  <a:pt x="1203330" y="434474"/>
                </a:lnTo>
                <a:lnTo>
                  <a:pt x="1172254" y="469590"/>
                </a:lnTo>
                <a:lnTo>
                  <a:pt x="1141717" y="505495"/>
                </a:lnTo>
                <a:lnTo>
                  <a:pt x="1111676" y="542124"/>
                </a:lnTo>
                <a:lnTo>
                  <a:pt x="1082084" y="579409"/>
                </a:lnTo>
                <a:lnTo>
                  <a:pt x="1052898" y="617286"/>
                </a:lnTo>
                <a:lnTo>
                  <a:pt x="1024071" y="655688"/>
                </a:lnTo>
                <a:lnTo>
                  <a:pt x="995560" y="694551"/>
                </a:lnTo>
                <a:lnTo>
                  <a:pt x="967318" y="733808"/>
                </a:lnTo>
                <a:lnTo>
                  <a:pt x="939301" y="773394"/>
                </a:lnTo>
                <a:lnTo>
                  <a:pt x="911465" y="813242"/>
                </a:lnTo>
                <a:lnTo>
                  <a:pt x="883763" y="853288"/>
                </a:lnTo>
                <a:lnTo>
                  <a:pt x="856151" y="893465"/>
                </a:lnTo>
                <a:lnTo>
                  <a:pt x="828584" y="933708"/>
                </a:lnTo>
                <a:lnTo>
                  <a:pt x="801018" y="973951"/>
                </a:lnTo>
                <a:lnTo>
                  <a:pt x="773406" y="1014128"/>
                </a:lnTo>
                <a:lnTo>
                  <a:pt x="745704" y="1054173"/>
                </a:lnTo>
                <a:lnTo>
                  <a:pt x="717867" y="1094022"/>
                </a:lnTo>
                <a:lnTo>
                  <a:pt x="689851" y="1133607"/>
                </a:lnTo>
                <a:lnTo>
                  <a:pt x="661609" y="1172864"/>
                </a:lnTo>
                <a:lnTo>
                  <a:pt x="633097" y="1211727"/>
                </a:lnTo>
                <a:lnTo>
                  <a:pt x="604271" y="1250130"/>
                </a:lnTo>
                <a:lnTo>
                  <a:pt x="575084" y="1288006"/>
                </a:lnTo>
                <a:lnTo>
                  <a:pt x="545493" y="1325292"/>
                </a:lnTo>
                <a:lnTo>
                  <a:pt x="515451" y="1361920"/>
                </a:lnTo>
                <a:lnTo>
                  <a:pt x="484915" y="1397825"/>
                </a:lnTo>
                <a:lnTo>
                  <a:pt x="453838" y="1432942"/>
                </a:lnTo>
                <a:lnTo>
                  <a:pt x="422177" y="1467204"/>
                </a:lnTo>
                <a:lnTo>
                  <a:pt x="389886" y="1500546"/>
                </a:lnTo>
                <a:lnTo>
                  <a:pt x="356920" y="1532903"/>
                </a:lnTo>
                <a:lnTo>
                  <a:pt x="323234" y="1564207"/>
                </a:lnTo>
                <a:lnTo>
                  <a:pt x="288783" y="1594395"/>
                </a:lnTo>
                <a:lnTo>
                  <a:pt x="253522" y="1623400"/>
                </a:lnTo>
                <a:lnTo>
                  <a:pt x="217406" y="1651156"/>
                </a:lnTo>
                <a:lnTo>
                  <a:pt x="180391" y="1677597"/>
                </a:lnTo>
                <a:lnTo>
                  <a:pt x="142430" y="1702658"/>
                </a:lnTo>
                <a:lnTo>
                  <a:pt x="103480" y="1726274"/>
                </a:lnTo>
                <a:lnTo>
                  <a:pt x="63495" y="1748378"/>
                </a:lnTo>
                <a:lnTo>
                  <a:pt x="22429" y="1768905"/>
                </a:lnTo>
                <a:lnTo>
                  <a:pt x="0" y="1778944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8736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714165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2282190" marR="5080">
              <a:lnSpc>
                <a:spcPct val="101200"/>
              </a:lnSpc>
              <a:spcBef>
                <a:spcPts val="85"/>
              </a:spcBef>
            </a:pPr>
            <a:r>
              <a:rPr dirty="0" spc="65"/>
              <a:t>W</a:t>
            </a:r>
            <a:r>
              <a:rPr dirty="0"/>
              <a:t>e</a:t>
            </a:r>
            <a:r>
              <a:rPr dirty="0" spc="-15">
                <a:solidFill>
                  <a:srgbClr val="382F2F"/>
                </a:solidFill>
              </a:rPr>
              <a:t>l</a:t>
            </a:r>
            <a:r>
              <a:rPr dirty="0" spc="30"/>
              <a:t>c</a:t>
            </a:r>
            <a:r>
              <a:rPr dirty="0" spc="15">
                <a:solidFill>
                  <a:srgbClr val="382F2F"/>
                </a:solidFill>
              </a:rPr>
              <a:t>o</a:t>
            </a:r>
            <a:r>
              <a:rPr dirty="0" spc="90"/>
              <a:t>m</a:t>
            </a:r>
            <a:r>
              <a:rPr dirty="0" spc="5">
                <a:solidFill>
                  <a:srgbClr val="382F2F"/>
                </a:solidFill>
              </a:rPr>
              <a:t>e</a:t>
            </a:r>
            <a:r>
              <a:rPr dirty="0" spc="-95">
                <a:solidFill>
                  <a:srgbClr val="382F2F"/>
                </a:solidFill>
              </a:rPr>
              <a:t> </a:t>
            </a:r>
            <a:r>
              <a:rPr dirty="0" spc="-15"/>
              <a:t>t</a:t>
            </a:r>
            <a:r>
              <a:rPr dirty="0" spc="20"/>
              <a:t>o</a:t>
            </a:r>
            <a:r>
              <a:rPr dirty="0" spc="-95"/>
              <a:t> </a:t>
            </a:r>
            <a:r>
              <a:rPr dirty="0" spc="5">
                <a:solidFill>
                  <a:srgbClr val="382F2F"/>
                </a:solidFill>
              </a:rPr>
              <a:t>t</a:t>
            </a:r>
            <a:r>
              <a:rPr dirty="0" spc="45">
                <a:solidFill>
                  <a:srgbClr val="382F2F"/>
                </a:solidFill>
              </a:rPr>
              <a:t>h</a:t>
            </a:r>
            <a:r>
              <a:rPr dirty="0" spc="5"/>
              <a:t>e</a:t>
            </a:r>
            <a:r>
              <a:rPr dirty="0" spc="-95"/>
              <a:t> </a:t>
            </a:r>
            <a:r>
              <a:rPr dirty="0" spc="50"/>
              <a:t>p</a:t>
            </a:r>
            <a:r>
              <a:rPr dirty="0" spc="-45">
                <a:solidFill>
                  <a:srgbClr val="382F2F"/>
                </a:solidFill>
              </a:rPr>
              <a:t>r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dirty="0" spc="-40"/>
              <a:t>s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dirty="0" spc="40"/>
              <a:t>n</a:t>
            </a:r>
            <a:r>
              <a:rPr dirty="0" spc="5"/>
              <a:t>t</a:t>
            </a:r>
            <a:r>
              <a:rPr dirty="0" spc="-20">
                <a:solidFill>
                  <a:srgbClr val="382F2F"/>
                </a:solidFill>
              </a:rPr>
              <a:t>a</a:t>
            </a:r>
            <a:r>
              <a:rPr dirty="0" spc="5">
                <a:solidFill>
                  <a:srgbClr val="382F2F"/>
                </a:solidFill>
              </a:rPr>
              <a:t>t</a:t>
            </a:r>
            <a:r>
              <a:rPr dirty="0" spc="-15"/>
              <a:t>i</a:t>
            </a:r>
            <a:r>
              <a:rPr dirty="0" spc="15">
                <a:solidFill>
                  <a:srgbClr val="382F2F"/>
                </a:solidFill>
              </a:rPr>
              <a:t>o</a:t>
            </a:r>
            <a:r>
              <a:rPr dirty="0" spc="45">
                <a:solidFill>
                  <a:srgbClr val="382F2F"/>
                </a:solidFill>
              </a:rPr>
              <a:t>n</a:t>
            </a:r>
            <a:r>
              <a:rPr dirty="0" spc="-95">
                <a:solidFill>
                  <a:srgbClr val="382F2F"/>
                </a:solidFill>
              </a:rPr>
              <a:t> </a:t>
            </a:r>
            <a:r>
              <a:rPr dirty="0" spc="15">
                <a:solidFill>
                  <a:srgbClr val="382F2F"/>
                </a:solidFill>
              </a:rPr>
              <a:t>o</a:t>
            </a:r>
            <a:r>
              <a:rPr dirty="0" spc="30">
                <a:solidFill>
                  <a:srgbClr val="382F2F"/>
                </a:solidFill>
              </a:rPr>
              <a:t>n  </a:t>
            </a:r>
            <a:r>
              <a:rPr dirty="0" spc="10"/>
              <a:t>M</a:t>
            </a:r>
            <a:r>
              <a:rPr dirty="0" spc="10">
                <a:solidFill>
                  <a:srgbClr val="382F2F"/>
                </a:solidFill>
              </a:rPr>
              <a:t>as</a:t>
            </a:r>
            <a:r>
              <a:rPr dirty="0" spc="10"/>
              <a:t>t</a:t>
            </a:r>
            <a:r>
              <a:rPr dirty="0" spc="10">
                <a:solidFill>
                  <a:srgbClr val="382F2F"/>
                </a:solidFill>
              </a:rPr>
              <a:t>erin</a:t>
            </a:r>
            <a:r>
              <a:rPr dirty="0" spc="10"/>
              <a:t>g </a:t>
            </a:r>
            <a:r>
              <a:rPr dirty="0" spc="-15">
                <a:solidFill>
                  <a:srgbClr val="382F2F"/>
                </a:solidFill>
              </a:rPr>
              <a:t>D</a:t>
            </a:r>
            <a:r>
              <a:rPr dirty="0" spc="-15"/>
              <a:t>is</a:t>
            </a:r>
            <a:r>
              <a:rPr dirty="0" spc="-15">
                <a:solidFill>
                  <a:srgbClr val="382F2F"/>
                </a:solidFill>
              </a:rPr>
              <a:t>as</a:t>
            </a:r>
            <a:r>
              <a:rPr dirty="0" spc="-15"/>
              <a:t>ter </a:t>
            </a:r>
            <a:r>
              <a:rPr dirty="0" spc="-10"/>
              <a:t>Re</a:t>
            </a:r>
            <a:r>
              <a:rPr dirty="0" spc="-10">
                <a:solidFill>
                  <a:srgbClr val="382F2F"/>
                </a:solidFill>
              </a:rPr>
              <a:t>covery </a:t>
            </a:r>
            <a:r>
              <a:rPr dirty="0" spc="-30"/>
              <a:t>Ob</a:t>
            </a:r>
            <a:r>
              <a:rPr dirty="0" spc="-30">
                <a:solidFill>
                  <a:srgbClr val="382F2F"/>
                </a:solidFill>
              </a:rPr>
              <a:t>j</a:t>
            </a:r>
            <a:r>
              <a:rPr dirty="0" spc="-30"/>
              <a:t>ectives</a:t>
            </a:r>
            <a:r>
              <a:rPr dirty="0" spc="-30">
                <a:solidFill>
                  <a:srgbClr val="382F2F"/>
                </a:solidFill>
              </a:rPr>
              <a:t>: </a:t>
            </a:r>
            <a:r>
              <a:rPr dirty="0" spc="-25">
                <a:solidFill>
                  <a:srgbClr val="382F2F"/>
                </a:solidFill>
              </a:rPr>
              <a:t> </a:t>
            </a:r>
            <a:r>
              <a:rPr dirty="0" spc="55"/>
              <a:t>U</a:t>
            </a:r>
            <a:r>
              <a:rPr dirty="0" spc="30"/>
              <a:t>n</a:t>
            </a:r>
            <a:r>
              <a:rPr dirty="0" spc="-75"/>
              <a:t>v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dirty="0" spc="-15">
                <a:solidFill>
                  <a:srgbClr val="382F2F"/>
                </a:solidFill>
              </a:rPr>
              <a:t>ili</a:t>
            </a:r>
            <a:r>
              <a:rPr dirty="0" spc="45">
                <a:solidFill>
                  <a:srgbClr val="382F2F"/>
                </a:solidFill>
              </a:rPr>
              <a:t>n</a:t>
            </a:r>
            <a:r>
              <a:rPr dirty="0" spc="65">
                <a:solidFill>
                  <a:srgbClr val="382F2F"/>
                </a:solidFill>
              </a:rPr>
              <a:t>g</a:t>
            </a:r>
            <a:r>
              <a:rPr dirty="0" spc="-95">
                <a:solidFill>
                  <a:srgbClr val="382F2F"/>
                </a:solidFill>
              </a:rPr>
              <a:t> </a:t>
            </a:r>
            <a:r>
              <a:rPr dirty="0" spc="5">
                <a:solidFill>
                  <a:srgbClr val="382F2F"/>
                </a:solidFill>
              </a:rPr>
              <a:t>t</a:t>
            </a:r>
            <a:r>
              <a:rPr dirty="0" spc="45">
                <a:solidFill>
                  <a:srgbClr val="382F2F"/>
                </a:solidFill>
              </a:rPr>
              <a:t>h</a:t>
            </a:r>
            <a:r>
              <a:rPr dirty="0" spc="5">
                <a:solidFill>
                  <a:srgbClr val="382F2F"/>
                </a:solidFill>
              </a:rPr>
              <a:t>e</a:t>
            </a:r>
            <a:r>
              <a:rPr dirty="0" spc="-95">
                <a:solidFill>
                  <a:srgbClr val="382F2F"/>
                </a:solidFill>
              </a:rPr>
              <a:t> </a:t>
            </a:r>
            <a:r>
              <a:rPr dirty="0" spc="40">
                <a:solidFill>
                  <a:srgbClr val="382F2F"/>
                </a:solidFill>
              </a:rPr>
              <a:t>F</a:t>
            </a:r>
            <a:r>
              <a:rPr dirty="0" spc="35">
                <a:solidFill>
                  <a:srgbClr val="382F2F"/>
                </a:solidFill>
              </a:rPr>
              <a:t>u</a:t>
            </a:r>
            <a:r>
              <a:rPr dirty="0" spc="-15">
                <a:solidFill>
                  <a:srgbClr val="382F2F"/>
                </a:solidFill>
              </a:rPr>
              <a:t>l</a:t>
            </a:r>
            <a:r>
              <a:rPr dirty="0" spc="-10">
                <a:solidFill>
                  <a:srgbClr val="382F2F"/>
                </a:solidFill>
              </a:rPr>
              <a:t>l</a:t>
            </a:r>
            <a:r>
              <a:rPr dirty="0" spc="-95">
                <a:solidFill>
                  <a:srgbClr val="382F2F"/>
                </a:solidFill>
              </a:rPr>
              <a:t> </a:t>
            </a:r>
            <a:r>
              <a:rPr dirty="0" spc="-5"/>
              <a:t>C</a:t>
            </a:r>
            <a:r>
              <a:rPr dirty="0" spc="15">
                <a:solidFill>
                  <a:srgbClr val="382F2F"/>
                </a:solidFill>
              </a:rPr>
              <a:t>o</a:t>
            </a:r>
            <a:r>
              <a:rPr dirty="0" spc="45"/>
              <a:t>n</a:t>
            </a:r>
            <a:r>
              <a:rPr dirty="0" spc="30"/>
              <a:t>c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dirty="0" spc="50">
                <a:solidFill>
                  <a:srgbClr val="382F2F"/>
                </a:solidFill>
              </a:rPr>
              <a:t>p</a:t>
            </a:r>
            <a:r>
              <a:rPr dirty="0" spc="10"/>
              <a:t>t</a:t>
            </a:r>
            <a:r>
              <a:rPr dirty="0" spc="-95"/>
              <a:t> </a:t>
            </a:r>
            <a:r>
              <a:rPr dirty="0" spc="15"/>
              <a:t>o</a:t>
            </a:r>
            <a:r>
              <a:rPr dirty="0" spc="-15"/>
              <a:t>f</a:t>
            </a:r>
            <a:r>
              <a:rPr dirty="0" spc="-95"/>
              <a:t> </a:t>
            </a:r>
            <a:r>
              <a:rPr dirty="0" spc="20"/>
              <a:t>R</a:t>
            </a:r>
            <a:r>
              <a:rPr dirty="0"/>
              <a:t>e</a:t>
            </a:r>
            <a:r>
              <a:rPr dirty="0" spc="30"/>
              <a:t>c</a:t>
            </a:r>
            <a:r>
              <a:rPr dirty="0"/>
              <a:t>o</a:t>
            </a:r>
            <a:r>
              <a:rPr dirty="0" spc="-75">
                <a:solidFill>
                  <a:srgbClr val="382F2F"/>
                </a:solidFill>
              </a:rPr>
              <a:t>v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dirty="0" spc="-15">
                <a:solidFill>
                  <a:srgbClr val="382F2F"/>
                </a:solidFill>
              </a:rPr>
              <a:t>r</a:t>
            </a:r>
            <a:r>
              <a:rPr dirty="0" spc="-40">
                <a:solidFill>
                  <a:srgbClr val="382F2F"/>
                </a:solidFill>
              </a:rPr>
              <a:t>y  </a:t>
            </a:r>
            <a:r>
              <a:rPr dirty="0" spc="105"/>
              <a:t>P</a:t>
            </a:r>
            <a:r>
              <a:rPr dirty="0" spc="15"/>
              <a:t>o</a:t>
            </a:r>
            <a:r>
              <a:rPr dirty="0" spc="-15"/>
              <a:t>i</a:t>
            </a:r>
            <a:r>
              <a:rPr dirty="0" spc="40">
                <a:solidFill>
                  <a:srgbClr val="382F2F"/>
                </a:solidFill>
              </a:rPr>
              <a:t>n</a:t>
            </a:r>
            <a:r>
              <a:rPr dirty="0" spc="10">
                <a:solidFill>
                  <a:srgbClr val="382F2F"/>
                </a:solidFill>
              </a:rPr>
              <a:t>t</a:t>
            </a:r>
            <a:r>
              <a:rPr dirty="0" spc="-95">
                <a:solidFill>
                  <a:srgbClr val="382F2F"/>
                </a:solidFill>
              </a:rPr>
              <a:t> </a:t>
            </a:r>
            <a:r>
              <a:rPr dirty="0" spc="45">
                <a:solidFill>
                  <a:srgbClr val="382F2F"/>
                </a:solidFill>
              </a:rPr>
              <a:t>O</a:t>
            </a:r>
            <a:r>
              <a:rPr dirty="0" spc="50">
                <a:solidFill>
                  <a:srgbClr val="382F2F"/>
                </a:solidFill>
              </a:rPr>
              <a:t>b</a:t>
            </a:r>
            <a:r>
              <a:rPr dirty="0" spc="-80"/>
              <a:t>j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dirty="0" spc="45"/>
              <a:t>c</a:t>
            </a:r>
            <a:r>
              <a:rPr dirty="0" spc="5"/>
              <a:t>t</a:t>
            </a:r>
            <a:r>
              <a:rPr dirty="0" spc="-15">
                <a:solidFill>
                  <a:srgbClr val="382F2F"/>
                </a:solidFill>
              </a:rPr>
              <a:t>i</a:t>
            </a:r>
            <a:r>
              <a:rPr dirty="0" spc="-75">
                <a:solidFill>
                  <a:srgbClr val="382F2F"/>
                </a:solidFill>
              </a:rPr>
              <a:t>v</a:t>
            </a:r>
            <a:r>
              <a:rPr dirty="0"/>
              <a:t>e</a:t>
            </a:r>
            <a:r>
              <a:rPr dirty="0" spc="-35">
                <a:solidFill>
                  <a:srgbClr val="382F2F"/>
                </a:solidFill>
              </a:rPr>
              <a:t>s</a:t>
            </a:r>
            <a:r>
              <a:rPr dirty="0" spc="-95">
                <a:solidFill>
                  <a:srgbClr val="382F2F"/>
                </a:solidFill>
              </a:rPr>
              <a:t> </a:t>
            </a:r>
            <a:r>
              <a:rPr dirty="0" spc="-140"/>
              <a:t>(</a:t>
            </a:r>
            <a:r>
              <a:rPr dirty="0" spc="20">
                <a:solidFill>
                  <a:srgbClr val="382F2F"/>
                </a:solidFill>
              </a:rPr>
              <a:t>R</a:t>
            </a:r>
            <a:r>
              <a:rPr dirty="0" spc="114">
                <a:solidFill>
                  <a:srgbClr val="382F2F"/>
                </a:solidFill>
              </a:rPr>
              <a:t>P</a:t>
            </a:r>
            <a:r>
              <a:rPr dirty="0" spc="65">
                <a:solidFill>
                  <a:srgbClr val="382F2F"/>
                </a:solidFill>
              </a:rPr>
              <a:t>O</a:t>
            </a:r>
            <a:r>
              <a:rPr dirty="0" spc="-140"/>
              <a:t>)</a:t>
            </a:r>
            <a:r>
              <a:rPr dirty="0" spc="-160"/>
              <a:t>.</a:t>
            </a:r>
            <a:r>
              <a:rPr dirty="0" spc="-95"/>
              <a:t> </a:t>
            </a:r>
            <a:r>
              <a:rPr dirty="0" spc="-50"/>
              <a:t>T</a:t>
            </a:r>
            <a:r>
              <a:rPr dirty="0" spc="40"/>
              <a:t>h</a:t>
            </a:r>
            <a:r>
              <a:rPr dirty="0" spc="-15"/>
              <a:t>i</a:t>
            </a:r>
            <a:r>
              <a:rPr dirty="0" spc="-35">
                <a:solidFill>
                  <a:srgbClr val="382F2F"/>
                </a:solidFill>
              </a:rPr>
              <a:t>s</a:t>
            </a:r>
            <a:r>
              <a:rPr dirty="0" spc="-95">
                <a:solidFill>
                  <a:srgbClr val="382F2F"/>
                </a:solidFill>
              </a:rPr>
              <a:t> </a:t>
            </a:r>
            <a:r>
              <a:rPr dirty="0" spc="50">
                <a:solidFill>
                  <a:srgbClr val="382F2F"/>
                </a:solidFill>
              </a:rPr>
              <a:t>p</a:t>
            </a:r>
            <a:r>
              <a:rPr dirty="0" spc="-45"/>
              <a:t>r</a:t>
            </a:r>
            <a:r>
              <a:rPr dirty="0"/>
              <a:t>e</a:t>
            </a:r>
            <a:r>
              <a:rPr dirty="0" spc="-40"/>
              <a:t>s</a:t>
            </a:r>
            <a:r>
              <a:rPr dirty="0"/>
              <a:t>e</a:t>
            </a:r>
            <a:r>
              <a:rPr dirty="0" spc="40">
                <a:solidFill>
                  <a:srgbClr val="382F2F"/>
                </a:solidFill>
              </a:rPr>
              <a:t>n</a:t>
            </a:r>
            <a:r>
              <a:rPr dirty="0" spc="5"/>
              <a:t>t</a:t>
            </a:r>
            <a:r>
              <a:rPr dirty="0" spc="-20"/>
              <a:t>a</a:t>
            </a:r>
            <a:r>
              <a:rPr dirty="0" spc="5">
                <a:solidFill>
                  <a:srgbClr val="382F2F"/>
                </a:solidFill>
              </a:rPr>
              <a:t>t</a:t>
            </a:r>
            <a:r>
              <a:rPr dirty="0" spc="-15"/>
              <a:t>i</a:t>
            </a:r>
            <a:r>
              <a:rPr dirty="0" spc="15">
                <a:solidFill>
                  <a:srgbClr val="382F2F"/>
                </a:solidFill>
              </a:rPr>
              <a:t>o</a:t>
            </a:r>
            <a:r>
              <a:rPr dirty="0" spc="30"/>
              <a:t>n  </a:t>
            </a:r>
            <a:r>
              <a:rPr dirty="0" spc="55"/>
              <a:t>w</a:t>
            </a:r>
            <a:r>
              <a:rPr dirty="0" spc="-15"/>
              <a:t>i</a:t>
            </a:r>
            <a:r>
              <a:rPr dirty="0" spc="-15">
                <a:solidFill>
                  <a:srgbClr val="382F2F"/>
                </a:solidFill>
              </a:rPr>
              <a:t>l</a:t>
            </a:r>
            <a:r>
              <a:rPr dirty="0" spc="-10">
                <a:solidFill>
                  <a:srgbClr val="382F2F"/>
                </a:solidFill>
              </a:rPr>
              <a:t>l</a:t>
            </a:r>
            <a:r>
              <a:rPr dirty="0" spc="-95">
                <a:solidFill>
                  <a:srgbClr val="382F2F"/>
                </a:solidFill>
              </a:rPr>
              <a:t> </a:t>
            </a:r>
            <a:r>
              <a:rPr dirty="0" spc="50">
                <a:solidFill>
                  <a:srgbClr val="382F2F"/>
                </a:solidFill>
              </a:rPr>
              <a:t>p</a:t>
            </a:r>
            <a:r>
              <a:rPr dirty="0" spc="-45">
                <a:solidFill>
                  <a:srgbClr val="382F2F"/>
                </a:solidFill>
              </a:rPr>
              <a:t>r</a:t>
            </a:r>
            <a:r>
              <a:rPr dirty="0"/>
              <a:t>o</a:t>
            </a:r>
            <a:r>
              <a:rPr dirty="0" spc="-60"/>
              <a:t>v</a:t>
            </a:r>
            <a:r>
              <a:rPr dirty="0" spc="-15"/>
              <a:t>i</a:t>
            </a:r>
            <a:r>
              <a:rPr dirty="0" spc="50">
                <a:solidFill>
                  <a:srgbClr val="382F2F"/>
                </a:solidFill>
              </a:rPr>
              <a:t>d</a:t>
            </a:r>
            <a:r>
              <a:rPr dirty="0" spc="5"/>
              <a:t>e</a:t>
            </a:r>
            <a:r>
              <a:rPr dirty="0" spc="-95"/>
              <a:t> </a:t>
            </a:r>
            <a:r>
              <a:rPr dirty="0" spc="-15">
                <a:solidFill>
                  <a:srgbClr val="382F2F"/>
                </a:solidFill>
              </a:rPr>
              <a:t>a</a:t>
            </a:r>
            <a:r>
              <a:rPr dirty="0" spc="-95">
                <a:solidFill>
                  <a:srgbClr val="382F2F"/>
                </a:solidFill>
              </a:rPr>
              <a:t> </a:t>
            </a:r>
            <a:r>
              <a:rPr dirty="0" spc="30">
                <a:solidFill>
                  <a:srgbClr val="382F2F"/>
                </a:solidFill>
              </a:rPr>
              <a:t>c</a:t>
            </a:r>
            <a:r>
              <a:rPr dirty="0" spc="15"/>
              <a:t>o</a:t>
            </a:r>
            <a:r>
              <a:rPr dirty="0" spc="85">
                <a:solidFill>
                  <a:srgbClr val="382F2F"/>
                </a:solidFill>
              </a:rPr>
              <a:t>m</a:t>
            </a:r>
            <a:r>
              <a:rPr dirty="0" spc="50">
                <a:solidFill>
                  <a:srgbClr val="382F2F"/>
                </a:solidFill>
              </a:rPr>
              <a:t>p</a:t>
            </a:r>
            <a:r>
              <a:rPr dirty="0" spc="-45"/>
              <a:t>r</a:t>
            </a:r>
            <a:r>
              <a:rPr dirty="0"/>
              <a:t>e</a:t>
            </a:r>
            <a:r>
              <a:rPr dirty="0" spc="45"/>
              <a:t>h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dirty="0" spc="40">
                <a:solidFill>
                  <a:srgbClr val="382F2F"/>
                </a:solidFill>
              </a:rPr>
              <a:t>n</a:t>
            </a:r>
            <a:r>
              <a:rPr dirty="0" spc="-40"/>
              <a:t>s</a:t>
            </a:r>
            <a:r>
              <a:rPr dirty="0" spc="-15"/>
              <a:t>i</a:t>
            </a:r>
            <a:r>
              <a:rPr dirty="0" spc="-75"/>
              <a:t>v</a:t>
            </a:r>
            <a:r>
              <a:rPr dirty="0" spc="5"/>
              <a:t>e  </a:t>
            </a:r>
            <a:r>
              <a:rPr dirty="0" spc="35">
                <a:solidFill>
                  <a:srgbClr val="382F2F"/>
                </a:solidFill>
              </a:rPr>
              <a:t>u</a:t>
            </a:r>
            <a:r>
              <a:rPr dirty="0" spc="45"/>
              <a:t>n</a:t>
            </a:r>
            <a:r>
              <a:rPr dirty="0" spc="50"/>
              <a:t>d</a:t>
            </a:r>
            <a:r>
              <a:rPr dirty="0"/>
              <a:t>e</a:t>
            </a:r>
            <a:r>
              <a:rPr dirty="0" spc="-35">
                <a:solidFill>
                  <a:srgbClr val="382F2F"/>
                </a:solidFill>
              </a:rPr>
              <a:t>r</a:t>
            </a:r>
            <a:r>
              <a:rPr dirty="0" spc="-40"/>
              <a:t>s</a:t>
            </a:r>
            <a:r>
              <a:rPr dirty="0" spc="5"/>
              <a:t>t</a:t>
            </a:r>
            <a:r>
              <a:rPr dirty="0" spc="-20"/>
              <a:t>a</a:t>
            </a:r>
            <a:r>
              <a:rPr dirty="0" spc="45"/>
              <a:t>n</a:t>
            </a:r>
            <a:r>
              <a:rPr dirty="0" spc="50">
                <a:solidFill>
                  <a:srgbClr val="382F2F"/>
                </a:solidFill>
              </a:rPr>
              <a:t>d</a:t>
            </a:r>
            <a:r>
              <a:rPr dirty="0" spc="-15"/>
              <a:t>i</a:t>
            </a:r>
            <a:r>
              <a:rPr dirty="0" spc="45"/>
              <a:t>n</a:t>
            </a:r>
            <a:r>
              <a:rPr dirty="0" spc="65"/>
              <a:t>g</a:t>
            </a:r>
            <a:r>
              <a:rPr dirty="0" spc="-95"/>
              <a:t> </a:t>
            </a:r>
            <a:r>
              <a:rPr dirty="0" spc="15"/>
              <a:t>o</a:t>
            </a:r>
            <a:r>
              <a:rPr dirty="0" spc="-15">
                <a:solidFill>
                  <a:srgbClr val="382F2F"/>
                </a:solidFill>
              </a:rPr>
              <a:t>f</a:t>
            </a:r>
            <a:r>
              <a:rPr dirty="0" spc="-95">
                <a:solidFill>
                  <a:srgbClr val="382F2F"/>
                </a:solidFill>
              </a:rPr>
              <a:t> </a:t>
            </a:r>
            <a:r>
              <a:rPr dirty="0" spc="20"/>
              <a:t>R</a:t>
            </a:r>
            <a:r>
              <a:rPr dirty="0" spc="114"/>
              <a:t>P</a:t>
            </a:r>
            <a:r>
              <a:rPr dirty="0" spc="50"/>
              <a:t>O</a:t>
            </a:r>
            <a:r>
              <a:rPr dirty="0" spc="-95"/>
              <a:t> </a:t>
            </a:r>
            <a:r>
              <a:rPr dirty="0" spc="-20">
                <a:solidFill>
                  <a:srgbClr val="382F2F"/>
                </a:solidFill>
              </a:rPr>
              <a:t>a</a:t>
            </a:r>
            <a:r>
              <a:rPr dirty="0" spc="45"/>
              <a:t>n</a:t>
            </a:r>
            <a:r>
              <a:rPr dirty="0" spc="55">
                <a:solidFill>
                  <a:srgbClr val="382F2F"/>
                </a:solidFill>
              </a:rPr>
              <a:t>d</a:t>
            </a:r>
            <a:r>
              <a:rPr dirty="0" spc="-95">
                <a:solidFill>
                  <a:srgbClr val="382F2F"/>
                </a:solidFill>
              </a:rPr>
              <a:t> </a:t>
            </a:r>
            <a:r>
              <a:rPr dirty="0" spc="-15"/>
              <a:t>i</a:t>
            </a:r>
            <a:r>
              <a:rPr dirty="0" spc="5"/>
              <a:t>t</a:t>
            </a:r>
            <a:r>
              <a:rPr dirty="0" spc="-35">
                <a:solidFill>
                  <a:srgbClr val="382F2F"/>
                </a:solidFill>
              </a:rPr>
              <a:t>s</a:t>
            </a:r>
            <a:r>
              <a:rPr dirty="0" spc="-95">
                <a:solidFill>
                  <a:srgbClr val="382F2F"/>
                </a:solidFill>
              </a:rPr>
              <a:t> </a:t>
            </a:r>
            <a:r>
              <a:rPr dirty="0" spc="-40"/>
              <a:t>s</a:t>
            </a:r>
            <a:r>
              <a:rPr dirty="0" spc="-15">
                <a:solidFill>
                  <a:srgbClr val="382F2F"/>
                </a:solidFill>
              </a:rPr>
              <a:t>i</a:t>
            </a:r>
            <a:r>
              <a:rPr dirty="0" spc="60">
                <a:solidFill>
                  <a:srgbClr val="382F2F"/>
                </a:solidFill>
              </a:rPr>
              <a:t>g</a:t>
            </a:r>
            <a:r>
              <a:rPr dirty="0" spc="40">
                <a:solidFill>
                  <a:srgbClr val="382F2F"/>
                </a:solidFill>
              </a:rPr>
              <a:t>n</a:t>
            </a:r>
            <a:r>
              <a:rPr dirty="0" spc="-15"/>
              <a:t>i</a:t>
            </a:r>
            <a:r>
              <a:rPr dirty="0" spc="60"/>
              <a:t>ﬁ</a:t>
            </a:r>
            <a:r>
              <a:rPr dirty="0" spc="35"/>
              <a:t>c</a:t>
            </a:r>
            <a:r>
              <a:rPr dirty="0" spc="-20"/>
              <a:t>a</a:t>
            </a:r>
            <a:r>
              <a:rPr dirty="0" spc="45"/>
              <a:t>n</a:t>
            </a:r>
            <a:r>
              <a:rPr dirty="0" spc="30"/>
              <a:t>c</a:t>
            </a:r>
            <a:r>
              <a:rPr dirty="0" spc="5">
                <a:solidFill>
                  <a:srgbClr val="382F2F"/>
                </a:solidFill>
              </a:rPr>
              <a:t>e  </a:t>
            </a:r>
            <a:r>
              <a:rPr dirty="0" spc="-15"/>
              <a:t>i</a:t>
            </a:r>
            <a:r>
              <a:rPr dirty="0" spc="45"/>
              <a:t>n</a:t>
            </a:r>
            <a:r>
              <a:rPr dirty="0" spc="-95"/>
              <a:t> </a:t>
            </a:r>
            <a:r>
              <a:rPr dirty="0" spc="50"/>
              <a:t>d</a:t>
            </a:r>
            <a:r>
              <a:rPr dirty="0" spc="-15"/>
              <a:t>i</a:t>
            </a:r>
            <a:r>
              <a:rPr dirty="0" spc="-40"/>
              <a:t>s</a:t>
            </a:r>
            <a:r>
              <a:rPr dirty="0" spc="-20"/>
              <a:t>a</a:t>
            </a:r>
            <a:r>
              <a:rPr dirty="0" spc="-40"/>
              <a:t>s</a:t>
            </a:r>
            <a:r>
              <a:rPr dirty="0" spc="-15">
                <a:solidFill>
                  <a:srgbClr val="382F2F"/>
                </a:solidFill>
              </a:rPr>
              <a:t>t</a:t>
            </a:r>
            <a:r>
              <a:rPr dirty="0"/>
              <a:t>e</a:t>
            </a:r>
            <a:r>
              <a:rPr dirty="0" spc="-30"/>
              <a:t>r</a:t>
            </a:r>
            <a:r>
              <a:rPr dirty="0" spc="-95"/>
              <a:t> </a:t>
            </a:r>
            <a:r>
              <a:rPr dirty="0" spc="-45">
                <a:solidFill>
                  <a:srgbClr val="382F2F"/>
                </a:solidFill>
              </a:rPr>
              <a:t>r</a:t>
            </a:r>
            <a:r>
              <a:rPr dirty="0"/>
              <a:t>e</a:t>
            </a:r>
            <a:r>
              <a:rPr dirty="0" spc="30">
                <a:solidFill>
                  <a:srgbClr val="382F2F"/>
                </a:solidFill>
              </a:rPr>
              <a:t>c</a:t>
            </a:r>
            <a:r>
              <a:rPr dirty="0"/>
              <a:t>o</a:t>
            </a:r>
            <a:r>
              <a:rPr dirty="0" spc="-75">
                <a:solidFill>
                  <a:srgbClr val="382F2F"/>
                </a:solidFill>
              </a:rPr>
              <a:t>v</a:t>
            </a:r>
            <a:r>
              <a:rPr dirty="0"/>
              <a:t>e</a:t>
            </a:r>
            <a:r>
              <a:rPr dirty="0" spc="-15"/>
              <a:t>r</a:t>
            </a:r>
            <a:r>
              <a:rPr dirty="0" spc="-55"/>
              <a:t>y</a:t>
            </a:r>
            <a:r>
              <a:rPr dirty="0" spc="-95"/>
              <a:t> </a:t>
            </a:r>
            <a:r>
              <a:rPr dirty="0" spc="50">
                <a:solidFill>
                  <a:srgbClr val="382F2F"/>
                </a:solidFill>
              </a:rPr>
              <a:t>p</a:t>
            </a:r>
            <a:r>
              <a:rPr dirty="0" spc="-15">
                <a:solidFill>
                  <a:srgbClr val="382F2F"/>
                </a:solidFill>
              </a:rPr>
              <a:t>l</a:t>
            </a:r>
            <a:r>
              <a:rPr dirty="0" spc="-20">
                <a:solidFill>
                  <a:srgbClr val="382F2F"/>
                </a:solidFill>
              </a:rPr>
              <a:t>a</a:t>
            </a:r>
            <a:r>
              <a:rPr dirty="0" spc="40">
                <a:solidFill>
                  <a:srgbClr val="382F2F"/>
                </a:solidFill>
              </a:rPr>
              <a:t>nn</a:t>
            </a:r>
            <a:r>
              <a:rPr dirty="0" spc="-15">
                <a:solidFill>
                  <a:srgbClr val="382F2F"/>
                </a:solidFill>
              </a:rPr>
              <a:t>i</a:t>
            </a:r>
            <a:r>
              <a:rPr dirty="0" spc="45">
                <a:solidFill>
                  <a:srgbClr val="382F2F"/>
                </a:solidFill>
              </a:rPr>
              <a:t>n</a:t>
            </a:r>
            <a:r>
              <a:rPr dirty="0" spc="60"/>
              <a:t>g</a:t>
            </a:r>
            <a:r>
              <a:rPr dirty="0" spc="-160"/>
              <a:t>.</a:t>
            </a:r>
            <a:r>
              <a:rPr dirty="0" spc="-95"/>
              <a:t> </a:t>
            </a:r>
            <a:r>
              <a:rPr dirty="0" spc="65">
                <a:solidFill>
                  <a:srgbClr val="382F2F"/>
                </a:solidFill>
              </a:rPr>
              <a:t>W</a:t>
            </a:r>
            <a:r>
              <a:rPr dirty="0" spc="5"/>
              <a:t>e</a:t>
            </a:r>
            <a:r>
              <a:rPr dirty="0" spc="-95"/>
              <a:t> </a:t>
            </a:r>
            <a:r>
              <a:rPr dirty="0" spc="55">
                <a:solidFill>
                  <a:srgbClr val="382F2F"/>
                </a:solidFill>
              </a:rPr>
              <a:t>w</a:t>
            </a:r>
            <a:r>
              <a:rPr dirty="0" spc="-15">
                <a:solidFill>
                  <a:srgbClr val="382F2F"/>
                </a:solidFill>
              </a:rPr>
              <a:t>i</a:t>
            </a:r>
            <a:r>
              <a:rPr dirty="0" spc="-15"/>
              <a:t>l</a:t>
            </a:r>
            <a:r>
              <a:rPr dirty="0" spc="-10"/>
              <a:t>l  </a:t>
            </a:r>
            <a:r>
              <a:rPr dirty="0" spc="-15">
                <a:solidFill>
                  <a:srgbClr val="382F2F"/>
                </a:solidFill>
              </a:rPr>
              <a:t>e</a:t>
            </a:r>
            <a:r>
              <a:rPr dirty="0" spc="-70">
                <a:solidFill>
                  <a:srgbClr val="382F2F"/>
                </a:solidFill>
              </a:rPr>
              <a:t>x</a:t>
            </a:r>
            <a:r>
              <a:rPr dirty="0" spc="50"/>
              <a:t>p</a:t>
            </a:r>
            <a:r>
              <a:rPr dirty="0" spc="-15">
                <a:solidFill>
                  <a:srgbClr val="382F2F"/>
                </a:solidFill>
              </a:rPr>
              <a:t>l</a:t>
            </a:r>
            <a:r>
              <a:rPr dirty="0" spc="15">
                <a:solidFill>
                  <a:srgbClr val="382F2F"/>
                </a:solidFill>
              </a:rPr>
              <a:t>o</a:t>
            </a:r>
            <a:r>
              <a:rPr dirty="0" spc="-45">
                <a:solidFill>
                  <a:srgbClr val="382F2F"/>
                </a:solidFill>
              </a:rPr>
              <a:t>r</a:t>
            </a:r>
            <a:r>
              <a:rPr dirty="0" spc="5">
                <a:solidFill>
                  <a:srgbClr val="382F2F"/>
                </a:solidFill>
              </a:rPr>
              <a:t>e</a:t>
            </a:r>
            <a:r>
              <a:rPr dirty="0" spc="-95">
                <a:solidFill>
                  <a:srgbClr val="382F2F"/>
                </a:solidFill>
              </a:rPr>
              <a:t> </a:t>
            </a:r>
            <a:r>
              <a:rPr dirty="0" spc="5"/>
              <a:t>t</a:t>
            </a:r>
            <a:r>
              <a:rPr dirty="0" spc="45"/>
              <a:t>h</a:t>
            </a:r>
            <a:r>
              <a:rPr dirty="0" spc="5"/>
              <a:t>e</a:t>
            </a:r>
            <a:r>
              <a:rPr dirty="0" spc="-95"/>
              <a:t> </a:t>
            </a:r>
            <a:r>
              <a:rPr dirty="0" spc="-20">
                <a:solidFill>
                  <a:srgbClr val="382F2F"/>
                </a:solidFill>
              </a:rPr>
              <a:t>k</a:t>
            </a:r>
            <a:r>
              <a:rPr dirty="0" spc="-10">
                <a:solidFill>
                  <a:srgbClr val="382F2F"/>
                </a:solidFill>
              </a:rPr>
              <a:t>e</a:t>
            </a:r>
            <a:r>
              <a:rPr dirty="0" spc="-55"/>
              <a:t>y</a:t>
            </a:r>
            <a:r>
              <a:rPr dirty="0" spc="-95"/>
              <a:t> </a:t>
            </a:r>
            <a:r>
              <a:rPr dirty="0" spc="30">
                <a:solidFill>
                  <a:srgbClr val="382F2F"/>
                </a:solidFill>
              </a:rPr>
              <a:t>c</a:t>
            </a:r>
            <a:r>
              <a:rPr dirty="0" spc="15"/>
              <a:t>o</a:t>
            </a:r>
            <a:r>
              <a:rPr dirty="0" spc="45"/>
              <a:t>n</a:t>
            </a:r>
            <a:r>
              <a:rPr dirty="0" spc="30"/>
              <a:t>c</a:t>
            </a:r>
            <a:r>
              <a:rPr dirty="0"/>
              <a:t>e</a:t>
            </a:r>
            <a:r>
              <a:rPr dirty="0" spc="50">
                <a:solidFill>
                  <a:srgbClr val="382F2F"/>
                </a:solidFill>
              </a:rPr>
              <a:t>p</a:t>
            </a:r>
            <a:r>
              <a:rPr dirty="0" spc="5">
                <a:solidFill>
                  <a:srgbClr val="382F2F"/>
                </a:solidFill>
              </a:rPr>
              <a:t>t</a:t>
            </a:r>
            <a:r>
              <a:rPr dirty="0" spc="-35"/>
              <a:t>s</a:t>
            </a:r>
            <a:r>
              <a:rPr dirty="0" spc="-95"/>
              <a:t> </a:t>
            </a:r>
            <a:r>
              <a:rPr dirty="0" spc="-20"/>
              <a:t>a</a:t>
            </a:r>
            <a:r>
              <a:rPr dirty="0" spc="45">
                <a:solidFill>
                  <a:srgbClr val="382F2F"/>
                </a:solidFill>
              </a:rPr>
              <a:t>n</a:t>
            </a:r>
            <a:r>
              <a:rPr dirty="0" spc="55"/>
              <a:t>d</a:t>
            </a:r>
            <a:r>
              <a:rPr dirty="0" spc="-95"/>
              <a:t> </a:t>
            </a:r>
            <a:r>
              <a:rPr dirty="0" spc="50"/>
              <a:t>b</a:t>
            </a:r>
            <a:r>
              <a:rPr dirty="0"/>
              <a:t>e</a:t>
            </a:r>
            <a:r>
              <a:rPr dirty="0" spc="-40"/>
              <a:t>s</a:t>
            </a:r>
            <a:r>
              <a:rPr dirty="0" spc="10"/>
              <a:t>t  </a:t>
            </a:r>
            <a:r>
              <a:rPr dirty="0" spc="50">
                <a:solidFill>
                  <a:srgbClr val="382F2F"/>
                </a:solidFill>
              </a:rPr>
              <a:t>p</a:t>
            </a:r>
            <a:r>
              <a:rPr dirty="0" spc="-40">
                <a:solidFill>
                  <a:srgbClr val="382F2F"/>
                </a:solidFill>
              </a:rPr>
              <a:t>r</a:t>
            </a:r>
            <a:r>
              <a:rPr dirty="0" spc="-15">
                <a:solidFill>
                  <a:srgbClr val="382F2F"/>
                </a:solidFill>
              </a:rPr>
              <a:t>a</a:t>
            </a:r>
            <a:r>
              <a:rPr dirty="0" spc="45">
                <a:solidFill>
                  <a:srgbClr val="382F2F"/>
                </a:solidFill>
              </a:rPr>
              <a:t>c</a:t>
            </a:r>
            <a:r>
              <a:rPr dirty="0" spc="5">
                <a:solidFill>
                  <a:srgbClr val="382F2F"/>
                </a:solidFill>
              </a:rPr>
              <a:t>t</a:t>
            </a:r>
            <a:r>
              <a:rPr dirty="0" spc="-15">
                <a:solidFill>
                  <a:srgbClr val="382F2F"/>
                </a:solidFill>
              </a:rPr>
              <a:t>i</a:t>
            </a:r>
            <a:r>
              <a:rPr dirty="0" spc="30">
                <a:solidFill>
                  <a:srgbClr val="382F2F"/>
                </a:solidFill>
              </a:rPr>
              <a:t>c</a:t>
            </a:r>
            <a:r>
              <a:rPr dirty="0"/>
              <a:t>e</a:t>
            </a:r>
            <a:r>
              <a:rPr dirty="0" spc="-35"/>
              <a:t>s</a:t>
            </a:r>
            <a:r>
              <a:rPr dirty="0" spc="-95"/>
              <a:t> </a:t>
            </a:r>
            <a:r>
              <a:rPr dirty="0" spc="-15">
                <a:solidFill>
                  <a:srgbClr val="382F2F"/>
                </a:solidFill>
              </a:rPr>
              <a:t>t</a:t>
            </a:r>
            <a:r>
              <a:rPr dirty="0" spc="20">
                <a:solidFill>
                  <a:srgbClr val="382F2F"/>
                </a:solidFill>
              </a:rPr>
              <a:t>o</a:t>
            </a:r>
            <a:r>
              <a:rPr dirty="0" spc="-95">
                <a:solidFill>
                  <a:srgbClr val="382F2F"/>
                </a:solidFill>
              </a:rPr>
              <a:t> </a:t>
            </a:r>
            <a:r>
              <a:rPr dirty="0" spc="-15">
                <a:solidFill>
                  <a:srgbClr val="382F2F"/>
                </a:solidFill>
              </a:rPr>
              <a:t>a</a:t>
            </a:r>
            <a:r>
              <a:rPr dirty="0" spc="30">
                <a:solidFill>
                  <a:srgbClr val="382F2F"/>
                </a:solidFill>
              </a:rPr>
              <a:t>c</a:t>
            </a:r>
            <a:r>
              <a:rPr dirty="0" spc="40"/>
              <a:t>h</a:t>
            </a:r>
            <a:r>
              <a:rPr dirty="0" spc="-15">
                <a:solidFill>
                  <a:srgbClr val="382F2F"/>
                </a:solidFill>
              </a:rPr>
              <a:t>i</a:t>
            </a:r>
            <a:r>
              <a:rPr dirty="0" spc="-10">
                <a:solidFill>
                  <a:srgbClr val="382F2F"/>
                </a:solidFill>
              </a:rPr>
              <a:t>e</a:t>
            </a:r>
            <a:r>
              <a:rPr dirty="0" spc="-75"/>
              <a:t>v</a:t>
            </a:r>
            <a:r>
              <a:rPr dirty="0" spc="5"/>
              <a:t>e</a:t>
            </a:r>
            <a:r>
              <a:rPr dirty="0" spc="-95"/>
              <a:t> </a:t>
            </a:r>
            <a:r>
              <a:rPr dirty="0" spc="15">
                <a:solidFill>
                  <a:srgbClr val="382F2F"/>
                </a:solidFill>
              </a:rPr>
              <a:t>o</a:t>
            </a:r>
            <a:r>
              <a:rPr dirty="0" spc="50">
                <a:solidFill>
                  <a:srgbClr val="382F2F"/>
                </a:solidFill>
              </a:rPr>
              <a:t>p</a:t>
            </a:r>
            <a:r>
              <a:rPr dirty="0" spc="5">
                <a:solidFill>
                  <a:srgbClr val="382F2F"/>
                </a:solidFill>
              </a:rPr>
              <a:t>t</a:t>
            </a:r>
            <a:r>
              <a:rPr dirty="0" spc="-15">
                <a:solidFill>
                  <a:srgbClr val="382F2F"/>
                </a:solidFill>
              </a:rPr>
              <a:t>i</a:t>
            </a:r>
            <a:r>
              <a:rPr dirty="0" spc="85"/>
              <a:t>m</a:t>
            </a:r>
            <a:r>
              <a:rPr dirty="0" spc="-20"/>
              <a:t>a</a:t>
            </a:r>
            <a:r>
              <a:rPr dirty="0" spc="-10">
                <a:solidFill>
                  <a:srgbClr val="382F2F"/>
                </a:solidFill>
              </a:rPr>
              <a:t>l</a:t>
            </a:r>
            <a:r>
              <a:rPr dirty="0" spc="-95">
                <a:solidFill>
                  <a:srgbClr val="382F2F"/>
                </a:solidFill>
              </a:rPr>
              <a:t> </a:t>
            </a:r>
            <a:r>
              <a:rPr dirty="0" spc="20">
                <a:solidFill>
                  <a:srgbClr val="382F2F"/>
                </a:solidFill>
              </a:rPr>
              <a:t>R</a:t>
            </a:r>
            <a:r>
              <a:rPr dirty="0" spc="114">
                <a:solidFill>
                  <a:srgbClr val="382F2F"/>
                </a:solidFill>
              </a:rPr>
              <a:t>P</a:t>
            </a:r>
            <a:r>
              <a:rPr dirty="0" spc="25">
                <a:solidFill>
                  <a:srgbClr val="382F2F"/>
                </a:solidFill>
              </a:rPr>
              <a:t>O</a:t>
            </a:r>
            <a:r>
              <a:rPr dirty="0" spc="-160">
                <a:solidFill>
                  <a:srgbClr val="382F2F"/>
                </a:solidFill>
              </a:rPr>
              <a:t>.</a:t>
            </a:r>
            <a:r>
              <a:rPr dirty="0" spc="-95">
                <a:solidFill>
                  <a:srgbClr val="382F2F"/>
                </a:solidFill>
              </a:rPr>
              <a:t> </a:t>
            </a:r>
            <a:r>
              <a:rPr dirty="0" spc="20"/>
              <a:t>L</a:t>
            </a:r>
            <a:r>
              <a:rPr dirty="0"/>
              <a:t>e</a:t>
            </a:r>
            <a:r>
              <a:rPr dirty="0" spc="5"/>
              <a:t>t</a:t>
            </a:r>
            <a:r>
              <a:rPr dirty="0" spc="-75">
                <a:solidFill>
                  <a:srgbClr val="382F2F"/>
                </a:solidFill>
              </a:rPr>
              <a:t>'</a:t>
            </a:r>
            <a:r>
              <a:rPr dirty="0" spc="-35">
                <a:solidFill>
                  <a:srgbClr val="382F2F"/>
                </a:solidFill>
              </a:rPr>
              <a:t>s</a:t>
            </a:r>
            <a:r>
              <a:rPr dirty="0" spc="-95">
                <a:solidFill>
                  <a:srgbClr val="382F2F"/>
                </a:solidFill>
              </a:rPr>
              <a:t> </a:t>
            </a:r>
            <a:r>
              <a:rPr dirty="0" spc="60"/>
              <a:t>g</a:t>
            </a:r>
            <a:r>
              <a:rPr dirty="0"/>
              <a:t>e</a:t>
            </a:r>
            <a:r>
              <a:rPr dirty="0" spc="10">
                <a:solidFill>
                  <a:srgbClr val="382F2F"/>
                </a:solidFill>
              </a:rPr>
              <a:t>t  </a:t>
            </a:r>
            <a:r>
              <a:rPr dirty="0" spc="-20">
                <a:solidFill>
                  <a:srgbClr val="382F2F"/>
                </a:solidFill>
              </a:rPr>
              <a:t>st</a:t>
            </a:r>
            <a:r>
              <a:rPr dirty="0" spc="-20"/>
              <a:t>arted!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82726" y="647218"/>
            <a:ext cx="1077595" cy="254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5"/>
              <a:t>I</a:t>
            </a:r>
            <a:r>
              <a:rPr dirty="0" sz="1500" spc="5">
                <a:solidFill>
                  <a:srgbClr val="332B2B"/>
                </a:solidFill>
              </a:rPr>
              <a:t>ntr</a:t>
            </a:r>
            <a:r>
              <a:rPr dirty="0" sz="1500" spc="5"/>
              <a:t>oductio</a:t>
            </a:r>
            <a:r>
              <a:rPr dirty="0" sz="1500" spc="5">
                <a:solidFill>
                  <a:srgbClr val="332B2B"/>
                </a:solidFill>
              </a:rPr>
              <a:t>n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59" y="5056"/>
            <a:ext cx="6972934" cy="3914775"/>
            <a:chOff x="-4759" y="5056"/>
            <a:chExt cx="6972934" cy="3914775"/>
          </a:xfrm>
        </p:grpSpPr>
        <p:sp>
          <p:nvSpPr>
            <p:cNvPr id="3" name="object 3"/>
            <p:cNvSpPr/>
            <p:nvPr/>
          </p:nvSpPr>
          <p:spPr>
            <a:xfrm>
              <a:off x="0" y="1843108"/>
              <a:ext cx="1969135" cy="2072005"/>
            </a:xfrm>
            <a:custGeom>
              <a:avLst/>
              <a:gdLst/>
              <a:ahLst/>
              <a:cxnLst/>
              <a:rect l="l" t="t" r="r" b="b"/>
              <a:pathLst>
                <a:path w="1969135" h="2072004">
                  <a:moveTo>
                    <a:pt x="0" y="0"/>
                  </a:moveTo>
                  <a:lnTo>
                    <a:pt x="73283" y="15656"/>
                  </a:lnTo>
                  <a:lnTo>
                    <a:pt x="116128" y="28142"/>
                  </a:lnTo>
                  <a:lnTo>
                    <a:pt x="157818" y="42678"/>
                  </a:lnTo>
                  <a:lnTo>
                    <a:pt x="198392" y="59193"/>
                  </a:lnTo>
                  <a:lnTo>
                    <a:pt x="237889" y="77621"/>
                  </a:lnTo>
                  <a:lnTo>
                    <a:pt x="276346" y="97893"/>
                  </a:lnTo>
                  <a:lnTo>
                    <a:pt x="313803" y="119941"/>
                  </a:lnTo>
                  <a:lnTo>
                    <a:pt x="350297" y="143696"/>
                  </a:lnTo>
                  <a:lnTo>
                    <a:pt x="385868" y="169090"/>
                  </a:lnTo>
                  <a:lnTo>
                    <a:pt x="420553" y="196055"/>
                  </a:lnTo>
                  <a:lnTo>
                    <a:pt x="454392" y="224522"/>
                  </a:lnTo>
                  <a:lnTo>
                    <a:pt x="487422" y="254424"/>
                  </a:lnTo>
                  <a:lnTo>
                    <a:pt x="519682" y="285691"/>
                  </a:lnTo>
                  <a:lnTo>
                    <a:pt x="551212" y="318256"/>
                  </a:lnTo>
                  <a:lnTo>
                    <a:pt x="582048" y="352050"/>
                  </a:lnTo>
                  <a:lnTo>
                    <a:pt x="612230" y="387006"/>
                  </a:lnTo>
                  <a:lnTo>
                    <a:pt x="641796" y="423054"/>
                  </a:lnTo>
                  <a:lnTo>
                    <a:pt x="670785" y="460126"/>
                  </a:lnTo>
                  <a:lnTo>
                    <a:pt x="699235" y="498154"/>
                  </a:lnTo>
                  <a:lnTo>
                    <a:pt x="727185" y="537071"/>
                  </a:lnTo>
                  <a:lnTo>
                    <a:pt x="754673" y="576807"/>
                  </a:lnTo>
                  <a:lnTo>
                    <a:pt x="781737" y="617294"/>
                  </a:lnTo>
                  <a:lnTo>
                    <a:pt x="808417" y="658464"/>
                  </a:lnTo>
                  <a:lnTo>
                    <a:pt x="834750" y="700248"/>
                  </a:lnTo>
                  <a:lnTo>
                    <a:pt x="860775" y="742580"/>
                  </a:lnTo>
                  <a:lnTo>
                    <a:pt x="886531" y="785389"/>
                  </a:lnTo>
                  <a:lnTo>
                    <a:pt x="912056" y="828607"/>
                  </a:lnTo>
                  <a:lnTo>
                    <a:pt x="937388" y="872168"/>
                  </a:lnTo>
                  <a:lnTo>
                    <a:pt x="962567" y="916001"/>
                  </a:lnTo>
                  <a:lnTo>
                    <a:pt x="987630" y="960040"/>
                  </a:lnTo>
                  <a:lnTo>
                    <a:pt x="1012616" y="1004215"/>
                  </a:lnTo>
                  <a:lnTo>
                    <a:pt x="1037563" y="1048458"/>
                  </a:lnTo>
                  <a:lnTo>
                    <a:pt x="1062511" y="1092701"/>
                  </a:lnTo>
                  <a:lnTo>
                    <a:pt x="1087497" y="1136876"/>
                  </a:lnTo>
                  <a:lnTo>
                    <a:pt x="1112560" y="1180915"/>
                  </a:lnTo>
                  <a:lnTo>
                    <a:pt x="1137738" y="1224748"/>
                  </a:lnTo>
                  <a:lnTo>
                    <a:pt x="1163071" y="1268308"/>
                  </a:lnTo>
                  <a:lnTo>
                    <a:pt x="1188596" y="1311527"/>
                  </a:lnTo>
                  <a:lnTo>
                    <a:pt x="1214352" y="1354336"/>
                  </a:lnTo>
                  <a:lnTo>
                    <a:pt x="1240377" y="1396667"/>
                  </a:lnTo>
                  <a:lnTo>
                    <a:pt x="1266710" y="1438452"/>
                  </a:lnTo>
                  <a:lnTo>
                    <a:pt x="1293389" y="1479622"/>
                  </a:lnTo>
                  <a:lnTo>
                    <a:pt x="1320454" y="1520109"/>
                  </a:lnTo>
                  <a:lnTo>
                    <a:pt x="1347942" y="1559845"/>
                  </a:lnTo>
                  <a:lnTo>
                    <a:pt x="1375891" y="1598761"/>
                  </a:lnTo>
                  <a:lnTo>
                    <a:pt x="1404341" y="1636790"/>
                  </a:lnTo>
                  <a:lnTo>
                    <a:pt x="1433330" y="1673862"/>
                  </a:lnTo>
                  <a:lnTo>
                    <a:pt x="1462897" y="1709910"/>
                  </a:lnTo>
                  <a:lnTo>
                    <a:pt x="1493079" y="1744866"/>
                  </a:lnTo>
                  <a:lnTo>
                    <a:pt x="1523915" y="1778660"/>
                  </a:lnTo>
                  <a:lnTo>
                    <a:pt x="1555444" y="1811225"/>
                  </a:lnTo>
                  <a:lnTo>
                    <a:pt x="1587705" y="1842492"/>
                  </a:lnTo>
                  <a:lnTo>
                    <a:pt x="1620735" y="1872394"/>
                  </a:lnTo>
                  <a:lnTo>
                    <a:pt x="1654574" y="1900861"/>
                  </a:lnTo>
                  <a:lnTo>
                    <a:pt x="1689259" y="1927826"/>
                  </a:lnTo>
                  <a:lnTo>
                    <a:pt x="1724830" y="1953220"/>
                  </a:lnTo>
                  <a:lnTo>
                    <a:pt x="1761324" y="1976975"/>
                  </a:lnTo>
                  <a:lnTo>
                    <a:pt x="1798781" y="1999023"/>
                  </a:lnTo>
                  <a:lnTo>
                    <a:pt x="1837238" y="2019295"/>
                  </a:lnTo>
                  <a:lnTo>
                    <a:pt x="1876734" y="2037723"/>
                  </a:lnTo>
                  <a:lnTo>
                    <a:pt x="1917309" y="2054238"/>
                  </a:lnTo>
                  <a:lnTo>
                    <a:pt x="1958999" y="2068774"/>
                  </a:lnTo>
                  <a:lnTo>
                    <a:pt x="1968923" y="2071666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56"/>
              <a:ext cx="3041583" cy="390971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08965"/>
              <a:ext cx="6967855" cy="3523615"/>
            </a:xfrm>
            <a:custGeom>
              <a:avLst/>
              <a:gdLst/>
              <a:ahLst/>
              <a:cxnLst/>
              <a:rect l="l" t="t" r="r" b="b"/>
              <a:pathLst>
                <a:path w="6967855" h="3523615">
                  <a:moveTo>
                    <a:pt x="6967677" y="3504349"/>
                  </a:moveTo>
                  <a:lnTo>
                    <a:pt x="0" y="3504349"/>
                  </a:lnTo>
                  <a:lnTo>
                    <a:pt x="0" y="3523386"/>
                  </a:lnTo>
                  <a:lnTo>
                    <a:pt x="6967677" y="3523386"/>
                  </a:lnTo>
                  <a:lnTo>
                    <a:pt x="6967677" y="3504349"/>
                  </a:lnTo>
                  <a:close/>
                </a:path>
                <a:path w="6967855" h="3523615">
                  <a:moveTo>
                    <a:pt x="6967677" y="0"/>
                  </a:moveTo>
                  <a:lnTo>
                    <a:pt x="0" y="0"/>
                  </a:lnTo>
                  <a:lnTo>
                    <a:pt x="0" y="19037"/>
                  </a:lnTo>
                  <a:lnTo>
                    <a:pt x="6967677" y="19037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51998" y="673813"/>
            <a:ext cx="169291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25"/>
              <a:t>D</a:t>
            </a:r>
            <a:r>
              <a:rPr dirty="0" sz="1700" spc="25">
                <a:solidFill>
                  <a:srgbClr val="332B2B"/>
                </a:solidFill>
              </a:rPr>
              <a:t>e</a:t>
            </a:r>
            <a:r>
              <a:rPr dirty="0" sz="1700" spc="25"/>
              <a:t>fi</a:t>
            </a:r>
            <a:r>
              <a:rPr dirty="0" sz="1700" spc="25">
                <a:solidFill>
                  <a:srgbClr val="332B2B"/>
                </a:solidFill>
              </a:rPr>
              <a:t>nition</a:t>
            </a:r>
            <a:r>
              <a:rPr dirty="0" sz="1700" spc="-25">
                <a:solidFill>
                  <a:srgbClr val="332B2B"/>
                </a:solidFill>
              </a:rPr>
              <a:t> </a:t>
            </a:r>
            <a:r>
              <a:rPr dirty="0" sz="1700" spc="25">
                <a:solidFill>
                  <a:srgbClr val="332B2B"/>
                </a:solidFill>
              </a:rPr>
              <a:t>of</a:t>
            </a:r>
            <a:r>
              <a:rPr dirty="0" sz="1700" spc="-25">
                <a:solidFill>
                  <a:srgbClr val="332B2B"/>
                </a:solidFill>
              </a:rPr>
              <a:t> </a:t>
            </a:r>
            <a:r>
              <a:rPr dirty="0" sz="1700" spc="55">
                <a:solidFill>
                  <a:srgbClr val="332B2B"/>
                </a:solidFill>
              </a:rPr>
              <a:t>RP</a:t>
            </a:r>
            <a:r>
              <a:rPr dirty="0" sz="1700" spc="55"/>
              <a:t>O</a:t>
            </a:r>
            <a:endParaRPr sz="17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1795" y="1355740"/>
            <a:ext cx="2077766" cy="13104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53902" y="1314314"/>
            <a:ext cx="2830195" cy="16427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20">
                <a:latin typeface="Verdana"/>
                <a:cs typeface="Verdana"/>
              </a:rPr>
              <a:t>R</a:t>
            </a:r>
            <a:r>
              <a:rPr dirty="0" sz="1050">
                <a:latin typeface="Verdana"/>
                <a:cs typeface="Verdana"/>
              </a:rPr>
              <a:t>e</a:t>
            </a:r>
            <a:r>
              <a:rPr dirty="0" sz="1050" spc="30">
                <a:latin typeface="Verdana"/>
                <a:cs typeface="Verdana"/>
              </a:rPr>
              <a:t>c</a:t>
            </a:r>
            <a:r>
              <a:rPr dirty="0" sz="1050">
                <a:latin typeface="Verdana"/>
                <a:cs typeface="Verdana"/>
              </a:rPr>
              <a:t>o</a:t>
            </a:r>
            <a:r>
              <a:rPr dirty="0" sz="1050" spc="-75">
                <a:latin typeface="Verdana"/>
                <a:cs typeface="Verdana"/>
              </a:rPr>
              <a:t>v</a:t>
            </a:r>
            <a:r>
              <a:rPr dirty="0" sz="1050">
                <a:latin typeface="Verdana"/>
                <a:cs typeface="Verdana"/>
              </a:rPr>
              <a:t>e</a:t>
            </a:r>
            <a:r>
              <a:rPr dirty="0" sz="1050" spc="-15">
                <a:latin typeface="Verdana"/>
                <a:cs typeface="Verdana"/>
              </a:rPr>
              <a:t>r</a:t>
            </a:r>
            <a:r>
              <a:rPr dirty="0" sz="1050" spc="-55">
                <a:latin typeface="Verdana"/>
                <a:cs typeface="Verdana"/>
              </a:rPr>
              <a:t>y</a:t>
            </a:r>
            <a:r>
              <a:rPr dirty="0" sz="1050" spc="-95">
                <a:latin typeface="Verdana"/>
                <a:cs typeface="Verdana"/>
              </a:rPr>
              <a:t> </a:t>
            </a:r>
            <a:r>
              <a:rPr dirty="0" sz="1050" spc="105">
                <a:latin typeface="Verdana"/>
                <a:cs typeface="Verdana"/>
              </a:rPr>
              <a:t>P</a:t>
            </a:r>
            <a:r>
              <a:rPr dirty="0" sz="1050" spc="15">
                <a:latin typeface="Verdana"/>
                <a:cs typeface="Verdana"/>
              </a:rPr>
              <a:t>o</a:t>
            </a:r>
            <a:r>
              <a:rPr dirty="0" sz="1050" spc="-15">
                <a:latin typeface="Verdana"/>
                <a:cs typeface="Verdana"/>
              </a:rPr>
              <a:t>i</a:t>
            </a:r>
            <a:r>
              <a:rPr dirty="0" sz="1050" spc="40">
                <a:latin typeface="Verdana"/>
                <a:cs typeface="Verdana"/>
              </a:rPr>
              <a:t>n</a:t>
            </a:r>
            <a:r>
              <a:rPr dirty="0" sz="1050" spc="10">
                <a:latin typeface="Verdana"/>
                <a:cs typeface="Verdana"/>
              </a:rPr>
              <a:t>t</a:t>
            </a:r>
            <a:r>
              <a:rPr dirty="0" sz="1050" spc="-95">
                <a:latin typeface="Verdana"/>
                <a:cs typeface="Verdana"/>
              </a:rPr>
              <a:t> </a:t>
            </a:r>
            <a:r>
              <a:rPr dirty="0" sz="1050" spc="45">
                <a:latin typeface="Verdana"/>
                <a:cs typeface="Verdana"/>
              </a:rPr>
              <a:t>O</a:t>
            </a:r>
            <a:r>
              <a:rPr dirty="0" sz="1050" spc="50">
                <a:latin typeface="Verdana"/>
                <a:cs typeface="Verdana"/>
              </a:rPr>
              <a:t>b</a:t>
            </a:r>
            <a:r>
              <a:rPr dirty="0" sz="1050" spc="-80">
                <a:latin typeface="Verdana"/>
                <a:cs typeface="Verdana"/>
              </a:rPr>
              <a:t>j</a:t>
            </a:r>
            <a:r>
              <a:rPr dirty="0" sz="1050">
                <a:latin typeface="Verdana"/>
                <a:cs typeface="Verdana"/>
              </a:rPr>
              <a:t>e</a:t>
            </a:r>
            <a:r>
              <a:rPr dirty="0" sz="1050" spc="45">
                <a:latin typeface="Verdana"/>
                <a:cs typeface="Verdana"/>
              </a:rPr>
              <a:t>c</a:t>
            </a:r>
            <a:r>
              <a:rPr dirty="0" sz="1050" spc="5">
                <a:latin typeface="Verdana"/>
                <a:cs typeface="Verdana"/>
              </a:rPr>
              <a:t>t</a:t>
            </a:r>
            <a:r>
              <a:rPr dirty="0" sz="1050" spc="-15">
                <a:latin typeface="Verdana"/>
                <a:cs typeface="Verdana"/>
              </a:rPr>
              <a:t>i</a:t>
            </a:r>
            <a:r>
              <a:rPr dirty="0" sz="1050" spc="-75">
                <a:latin typeface="Verdana"/>
                <a:cs typeface="Verdana"/>
              </a:rPr>
              <a:t>v</a:t>
            </a:r>
            <a:r>
              <a:rPr dirty="0" sz="1050" spc="5">
                <a:latin typeface="Verdana"/>
                <a:cs typeface="Verdana"/>
              </a:rPr>
              <a:t>e</a:t>
            </a:r>
            <a:r>
              <a:rPr dirty="0" sz="1050" spc="-95">
                <a:latin typeface="Verdana"/>
                <a:cs typeface="Verdana"/>
              </a:rPr>
              <a:t> </a:t>
            </a:r>
            <a:r>
              <a:rPr dirty="0" sz="1050" spc="-140">
                <a:latin typeface="Verdana"/>
                <a:cs typeface="Verdana"/>
              </a:rPr>
              <a:t>(</a:t>
            </a:r>
            <a:r>
              <a:rPr dirty="0" sz="1050" spc="20">
                <a:latin typeface="Verdana"/>
                <a:cs typeface="Verdana"/>
              </a:rPr>
              <a:t>R</a:t>
            </a:r>
            <a:r>
              <a:rPr dirty="0" sz="1050" spc="114">
                <a:latin typeface="Verdana"/>
                <a:cs typeface="Verdana"/>
              </a:rPr>
              <a:t>P</a:t>
            </a:r>
            <a:r>
              <a:rPr dirty="0" sz="1050" spc="65">
                <a:latin typeface="Verdana"/>
                <a:cs typeface="Verdana"/>
              </a:rPr>
              <a:t>O</a:t>
            </a:r>
            <a:r>
              <a:rPr dirty="0" sz="1050" spc="-135">
                <a:latin typeface="Verdana"/>
                <a:cs typeface="Verdana"/>
              </a:rPr>
              <a:t>)</a:t>
            </a:r>
            <a:r>
              <a:rPr dirty="0" sz="1050" spc="-95"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  </a:t>
            </a:r>
            <a:r>
              <a:rPr dirty="0" sz="1050" spc="8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70">
                <a:solidFill>
                  <a:srgbClr val="332B2B"/>
                </a:solidFill>
                <a:latin typeface="Verdana"/>
                <a:cs typeface="Verdana"/>
              </a:rPr>
              <a:t>x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8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9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b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9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s  </a:t>
            </a:r>
            <a:r>
              <a:rPr dirty="0" sz="1050" spc="9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55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9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6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3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60">
                <a:solidFill>
                  <a:srgbClr val="382F2F"/>
                </a:solidFill>
                <a:latin typeface="Verdana"/>
                <a:cs typeface="Verdana"/>
              </a:rPr>
              <a:t>ﬁ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n  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ime 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to 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wh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ic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h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data 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ust 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be 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reco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er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d 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3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160">
                <a:solidFill>
                  <a:srgbClr val="382F2F"/>
                </a:solidFill>
                <a:latin typeface="Verdana"/>
                <a:cs typeface="Verdana"/>
              </a:rPr>
              <a:t>.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114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O 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8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d  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6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z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30">
                <a:solidFill>
                  <a:srgbClr val="382F2F"/>
                </a:solidFill>
                <a:latin typeface="Verdana"/>
                <a:cs typeface="Verdana"/>
              </a:rPr>
              <a:t>z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a  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pr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ctio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st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ategies.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Und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st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an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ding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60">
                <a:solidFill>
                  <a:srgbClr val="382F2F"/>
                </a:solidFill>
                <a:latin typeface="Verdana"/>
                <a:cs typeface="Verdana"/>
              </a:rPr>
              <a:t>RPO </a:t>
            </a:r>
            <a:r>
              <a:rPr dirty="0" sz="1050" spc="-35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s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ru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ci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al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for 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ffe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ti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e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is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as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ter 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ecovery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la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ni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ng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12085"/>
            <a:ext cx="6972934" cy="2407920"/>
            <a:chOff x="0" y="1512085"/>
            <a:chExt cx="6972934" cy="24079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12085"/>
              <a:ext cx="6965354" cy="240268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85769" y="2366805"/>
              <a:ext cx="1782445" cy="1548130"/>
            </a:xfrm>
            <a:custGeom>
              <a:avLst/>
              <a:gdLst/>
              <a:ahLst/>
              <a:cxnLst/>
              <a:rect l="l" t="t" r="r" b="b"/>
              <a:pathLst>
                <a:path w="1782445" h="1548129">
                  <a:moveTo>
                    <a:pt x="0" y="1547968"/>
                  </a:moveTo>
                  <a:lnTo>
                    <a:pt x="51843" y="1518090"/>
                  </a:lnTo>
                  <a:lnTo>
                    <a:pt x="90003" y="1493397"/>
                  </a:lnTo>
                  <a:lnTo>
                    <a:pt x="127130" y="1467246"/>
                  </a:lnTo>
                  <a:lnTo>
                    <a:pt x="163279" y="1439714"/>
                  </a:lnTo>
                  <a:lnTo>
                    <a:pt x="198504" y="1410878"/>
                  </a:lnTo>
                  <a:lnTo>
                    <a:pt x="232860" y="1380814"/>
                  </a:lnTo>
                  <a:lnTo>
                    <a:pt x="266400" y="1349600"/>
                  </a:lnTo>
                  <a:lnTo>
                    <a:pt x="299180" y="1317311"/>
                  </a:lnTo>
                  <a:lnTo>
                    <a:pt x="331253" y="1284025"/>
                  </a:lnTo>
                  <a:lnTo>
                    <a:pt x="362674" y="1249818"/>
                  </a:lnTo>
                  <a:lnTo>
                    <a:pt x="393497" y="1214767"/>
                  </a:lnTo>
                  <a:lnTo>
                    <a:pt x="423776" y="1178949"/>
                  </a:lnTo>
                  <a:lnTo>
                    <a:pt x="453567" y="1142440"/>
                  </a:lnTo>
                  <a:lnTo>
                    <a:pt x="482923" y="1105317"/>
                  </a:lnTo>
                  <a:lnTo>
                    <a:pt x="511898" y="1067658"/>
                  </a:lnTo>
                  <a:lnTo>
                    <a:pt x="540547" y="1029538"/>
                  </a:lnTo>
                  <a:lnTo>
                    <a:pt x="568925" y="991034"/>
                  </a:lnTo>
                  <a:lnTo>
                    <a:pt x="597085" y="952224"/>
                  </a:lnTo>
                  <a:lnTo>
                    <a:pt x="625082" y="913183"/>
                  </a:lnTo>
                  <a:lnTo>
                    <a:pt x="652971" y="873989"/>
                  </a:lnTo>
                  <a:lnTo>
                    <a:pt x="680805" y="834718"/>
                  </a:lnTo>
                  <a:lnTo>
                    <a:pt x="708639" y="795447"/>
                  </a:lnTo>
                  <a:lnTo>
                    <a:pt x="736527" y="756253"/>
                  </a:lnTo>
                  <a:lnTo>
                    <a:pt x="764524" y="717212"/>
                  </a:lnTo>
                  <a:lnTo>
                    <a:pt x="792685" y="678402"/>
                  </a:lnTo>
                  <a:lnTo>
                    <a:pt x="821062" y="639898"/>
                  </a:lnTo>
                  <a:lnTo>
                    <a:pt x="849712" y="601778"/>
                  </a:lnTo>
                  <a:lnTo>
                    <a:pt x="878687" y="564119"/>
                  </a:lnTo>
                  <a:lnTo>
                    <a:pt x="908043" y="526996"/>
                  </a:lnTo>
                  <a:lnTo>
                    <a:pt x="937833" y="490487"/>
                  </a:lnTo>
                  <a:lnTo>
                    <a:pt x="968113" y="454669"/>
                  </a:lnTo>
                  <a:lnTo>
                    <a:pt x="998936" y="419618"/>
                  </a:lnTo>
                  <a:lnTo>
                    <a:pt x="1030357" y="385411"/>
                  </a:lnTo>
                  <a:lnTo>
                    <a:pt x="1062430" y="352125"/>
                  </a:lnTo>
                  <a:lnTo>
                    <a:pt x="1095210" y="319836"/>
                  </a:lnTo>
                  <a:lnTo>
                    <a:pt x="1128750" y="288622"/>
                  </a:lnTo>
                  <a:lnTo>
                    <a:pt x="1163106" y="258558"/>
                  </a:lnTo>
                  <a:lnTo>
                    <a:pt x="1198331" y="229722"/>
                  </a:lnTo>
                  <a:lnTo>
                    <a:pt x="1234480" y="202190"/>
                  </a:lnTo>
                  <a:lnTo>
                    <a:pt x="1271607" y="176039"/>
                  </a:lnTo>
                  <a:lnTo>
                    <a:pt x="1309767" y="151346"/>
                  </a:lnTo>
                  <a:lnTo>
                    <a:pt x="1349014" y="128188"/>
                  </a:lnTo>
                  <a:lnTo>
                    <a:pt x="1389402" y="106640"/>
                  </a:lnTo>
                  <a:lnTo>
                    <a:pt x="1430985" y="86781"/>
                  </a:lnTo>
                  <a:lnTo>
                    <a:pt x="1473819" y="68687"/>
                  </a:lnTo>
                  <a:lnTo>
                    <a:pt x="1517957" y="52434"/>
                  </a:lnTo>
                  <a:lnTo>
                    <a:pt x="1563453" y="38099"/>
                  </a:lnTo>
                  <a:lnTo>
                    <a:pt x="1610362" y="25759"/>
                  </a:lnTo>
                  <a:lnTo>
                    <a:pt x="1658739" y="15490"/>
                  </a:lnTo>
                  <a:lnTo>
                    <a:pt x="1708638" y="7370"/>
                  </a:lnTo>
                  <a:lnTo>
                    <a:pt x="1760112" y="1475"/>
                  </a:lnTo>
                  <a:lnTo>
                    <a:pt x="1781916" y="0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208978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713607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07273" y="478040"/>
            <a:ext cx="287655" cy="100965"/>
          </a:xfrm>
          <a:custGeom>
            <a:avLst/>
            <a:gdLst/>
            <a:ahLst/>
            <a:cxnLst/>
            <a:rect l="l" t="t" r="r" b="b"/>
            <a:pathLst>
              <a:path w="287655" h="100965">
                <a:moveTo>
                  <a:pt x="82638" y="99618"/>
                </a:moveTo>
                <a:lnTo>
                  <a:pt x="61379" y="69786"/>
                </a:lnTo>
                <a:lnTo>
                  <a:pt x="58915" y="66332"/>
                </a:lnTo>
                <a:lnTo>
                  <a:pt x="63931" y="64706"/>
                </a:lnTo>
                <a:lnTo>
                  <a:pt x="68453" y="61150"/>
                </a:lnTo>
                <a:lnTo>
                  <a:pt x="72148" y="56121"/>
                </a:lnTo>
                <a:lnTo>
                  <a:pt x="76542" y="50152"/>
                </a:lnTo>
                <a:lnTo>
                  <a:pt x="78562" y="43446"/>
                </a:lnTo>
                <a:lnTo>
                  <a:pt x="78562" y="35560"/>
                </a:lnTo>
                <a:lnTo>
                  <a:pt x="77876" y="27876"/>
                </a:lnTo>
                <a:lnTo>
                  <a:pt x="75806" y="21069"/>
                </a:lnTo>
                <a:lnTo>
                  <a:pt x="72364" y="15138"/>
                </a:lnTo>
                <a:lnTo>
                  <a:pt x="72097" y="14871"/>
                </a:lnTo>
                <a:lnTo>
                  <a:pt x="67538" y="10083"/>
                </a:lnTo>
                <a:lnTo>
                  <a:pt x="63144" y="7124"/>
                </a:lnTo>
                <a:lnTo>
                  <a:pt x="63144" y="28879"/>
                </a:lnTo>
                <a:lnTo>
                  <a:pt x="63144" y="42062"/>
                </a:lnTo>
                <a:lnTo>
                  <a:pt x="60998" y="47117"/>
                </a:lnTo>
                <a:lnTo>
                  <a:pt x="52412" y="54317"/>
                </a:lnTo>
                <a:lnTo>
                  <a:pt x="45974" y="56121"/>
                </a:lnTo>
                <a:lnTo>
                  <a:pt x="15392" y="56121"/>
                </a:lnTo>
                <a:lnTo>
                  <a:pt x="15392" y="14871"/>
                </a:lnTo>
                <a:lnTo>
                  <a:pt x="45974" y="14871"/>
                </a:lnTo>
                <a:lnTo>
                  <a:pt x="52412" y="16649"/>
                </a:lnTo>
                <a:lnTo>
                  <a:pt x="60998" y="23761"/>
                </a:lnTo>
                <a:lnTo>
                  <a:pt x="63144" y="28879"/>
                </a:lnTo>
                <a:lnTo>
                  <a:pt x="63144" y="7124"/>
                </a:lnTo>
                <a:lnTo>
                  <a:pt x="61544" y="6032"/>
                </a:lnTo>
                <a:lnTo>
                  <a:pt x="54571" y="3136"/>
                </a:lnTo>
                <a:lnTo>
                  <a:pt x="46609" y="1397"/>
                </a:lnTo>
                <a:lnTo>
                  <a:pt x="37668" y="812"/>
                </a:lnTo>
                <a:lnTo>
                  <a:pt x="0" y="812"/>
                </a:lnTo>
                <a:lnTo>
                  <a:pt x="0" y="99618"/>
                </a:lnTo>
                <a:lnTo>
                  <a:pt x="15392" y="99618"/>
                </a:lnTo>
                <a:lnTo>
                  <a:pt x="15392" y="70040"/>
                </a:lnTo>
                <a:lnTo>
                  <a:pt x="40360" y="70040"/>
                </a:lnTo>
                <a:lnTo>
                  <a:pt x="42418" y="69951"/>
                </a:lnTo>
                <a:lnTo>
                  <a:pt x="43827" y="69786"/>
                </a:lnTo>
                <a:lnTo>
                  <a:pt x="65036" y="99618"/>
                </a:lnTo>
                <a:lnTo>
                  <a:pt x="82638" y="99618"/>
                </a:lnTo>
                <a:close/>
              </a:path>
              <a:path w="287655" h="100965">
                <a:moveTo>
                  <a:pt x="174866" y="35560"/>
                </a:moveTo>
                <a:lnTo>
                  <a:pt x="174180" y="27876"/>
                </a:lnTo>
                <a:lnTo>
                  <a:pt x="172110" y="21069"/>
                </a:lnTo>
                <a:lnTo>
                  <a:pt x="168668" y="15138"/>
                </a:lnTo>
                <a:lnTo>
                  <a:pt x="168402" y="14871"/>
                </a:lnTo>
                <a:lnTo>
                  <a:pt x="163842" y="10083"/>
                </a:lnTo>
                <a:lnTo>
                  <a:pt x="159448" y="7124"/>
                </a:lnTo>
                <a:lnTo>
                  <a:pt x="159448" y="28879"/>
                </a:lnTo>
                <a:lnTo>
                  <a:pt x="159448" y="42062"/>
                </a:lnTo>
                <a:lnTo>
                  <a:pt x="157302" y="47091"/>
                </a:lnTo>
                <a:lnTo>
                  <a:pt x="148717" y="54216"/>
                </a:lnTo>
                <a:lnTo>
                  <a:pt x="142278" y="55994"/>
                </a:lnTo>
                <a:lnTo>
                  <a:pt x="111696" y="55994"/>
                </a:lnTo>
                <a:lnTo>
                  <a:pt x="111696" y="14871"/>
                </a:lnTo>
                <a:lnTo>
                  <a:pt x="142278" y="14871"/>
                </a:lnTo>
                <a:lnTo>
                  <a:pt x="148717" y="16649"/>
                </a:lnTo>
                <a:lnTo>
                  <a:pt x="157302" y="23761"/>
                </a:lnTo>
                <a:lnTo>
                  <a:pt x="159448" y="28879"/>
                </a:lnTo>
                <a:lnTo>
                  <a:pt x="159448" y="7124"/>
                </a:lnTo>
                <a:lnTo>
                  <a:pt x="157848" y="6032"/>
                </a:lnTo>
                <a:lnTo>
                  <a:pt x="150876" y="3136"/>
                </a:lnTo>
                <a:lnTo>
                  <a:pt x="142925" y="1397"/>
                </a:lnTo>
                <a:lnTo>
                  <a:pt x="133972" y="812"/>
                </a:lnTo>
                <a:lnTo>
                  <a:pt x="96304" y="812"/>
                </a:lnTo>
                <a:lnTo>
                  <a:pt x="96304" y="99618"/>
                </a:lnTo>
                <a:lnTo>
                  <a:pt x="111696" y="99618"/>
                </a:lnTo>
                <a:lnTo>
                  <a:pt x="111696" y="70167"/>
                </a:lnTo>
                <a:lnTo>
                  <a:pt x="133972" y="70167"/>
                </a:lnTo>
                <a:lnTo>
                  <a:pt x="172110" y="50038"/>
                </a:lnTo>
                <a:lnTo>
                  <a:pt x="174180" y="43230"/>
                </a:lnTo>
                <a:lnTo>
                  <a:pt x="174866" y="35560"/>
                </a:lnTo>
                <a:close/>
              </a:path>
              <a:path w="287655" h="100965">
                <a:moveTo>
                  <a:pt x="287172" y="50203"/>
                </a:moveTo>
                <a:lnTo>
                  <a:pt x="272415" y="14351"/>
                </a:lnTo>
                <a:lnTo>
                  <a:pt x="271703" y="13716"/>
                </a:lnTo>
                <a:lnTo>
                  <a:pt x="271703" y="43268"/>
                </a:lnTo>
                <a:lnTo>
                  <a:pt x="271703" y="57137"/>
                </a:lnTo>
                <a:lnTo>
                  <a:pt x="242366" y="86080"/>
                </a:lnTo>
                <a:lnTo>
                  <a:pt x="228574" y="86080"/>
                </a:lnTo>
                <a:lnTo>
                  <a:pt x="198970" y="57137"/>
                </a:lnTo>
                <a:lnTo>
                  <a:pt x="198983" y="43268"/>
                </a:lnTo>
                <a:lnTo>
                  <a:pt x="228574" y="14351"/>
                </a:lnTo>
                <a:lnTo>
                  <a:pt x="242366" y="14351"/>
                </a:lnTo>
                <a:lnTo>
                  <a:pt x="248577" y="15900"/>
                </a:lnTo>
                <a:lnTo>
                  <a:pt x="254076" y="18999"/>
                </a:lnTo>
                <a:lnTo>
                  <a:pt x="259613" y="22072"/>
                </a:lnTo>
                <a:lnTo>
                  <a:pt x="263944" y="26365"/>
                </a:lnTo>
                <a:lnTo>
                  <a:pt x="270179" y="37312"/>
                </a:lnTo>
                <a:lnTo>
                  <a:pt x="271703" y="43268"/>
                </a:lnTo>
                <a:lnTo>
                  <a:pt x="271703" y="13716"/>
                </a:lnTo>
                <a:lnTo>
                  <a:pt x="235470" y="0"/>
                </a:lnTo>
                <a:lnTo>
                  <a:pt x="228422" y="406"/>
                </a:lnTo>
                <a:lnTo>
                  <a:pt x="194056" y="19138"/>
                </a:lnTo>
                <a:lnTo>
                  <a:pt x="183680" y="50203"/>
                </a:lnTo>
                <a:lnTo>
                  <a:pt x="184099" y="57137"/>
                </a:lnTo>
                <a:lnTo>
                  <a:pt x="203365" y="90297"/>
                </a:lnTo>
                <a:lnTo>
                  <a:pt x="235470" y="100431"/>
                </a:lnTo>
                <a:lnTo>
                  <a:pt x="242582" y="100025"/>
                </a:lnTo>
                <a:lnTo>
                  <a:pt x="272427" y="86080"/>
                </a:lnTo>
                <a:lnTo>
                  <a:pt x="276656" y="81381"/>
                </a:lnTo>
                <a:lnTo>
                  <a:pt x="280365" y="75933"/>
                </a:lnTo>
                <a:lnTo>
                  <a:pt x="283337" y="70002"/>
                </a:lnTo>
                <a:lnTo>
                  <a:pt x="285470" y="63741"/>
                </a:lnTo>
                <a:lnTo>
                  <a:pt x="286740" y="57137"/>
                </a:lnTo>
                <a:lnTo>
                  <a:pt x="287172" y="50203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2929" y="431695"/>
            <a:ext cx="6316980" cy="63309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ct val="93300"/>
              </a:lnSpc>
              <a:spcBef>
                <a:spcPts val="180"/>
              </a:spcBef>
            </a:pP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Several 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factors 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inﬂuence </a:t>
            </a:r>
            <a:r>
              <a:rPr dirty="0" sz="1050" spc="5">
                <a:latin typeface="Verdana"/>
                <a:cs typeface="Verdana"/>
              </a:rPr>
              <a:t>RPO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, 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including 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the 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frequency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of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data 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backups, 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the 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speed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of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data 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replication, 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network bandwidth, 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the 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volume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of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data 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generated.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Organizations 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need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to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 consider</a:t>
            </a:r>
            <a:r>
              <a:rPr dirty="0" sz="1050" spc="-8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these</a:t>
            </a:r>
            <a:r>
              <a:rPr dirty="0" sz="1050" spc="-8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factors</a:t>
            </a:r>
            <a:r>
              <a:rPr dirty="0" sz="1050" spc="-8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while</a:t>
            </a:r>
            <a:r>
              <a:rPr dirty="0" sz="1050" spc="-8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establishing</a:t>
            </a:r>
            <a:r>
              <a:rPr dirty="0" sz="1050" spc="-8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their</a:t>
            </a:r>
            <a:r>
              <a:rPr dirty="0" sz="1050" spc="-8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60">
                <a:solidFill>
                  <a:srgbClr val="332B2B"/>
                </a:solidFill>
                <a:latin typeface="Verdana"/>
                <a:cs typeface="Verdana"/>
              </a:rPr>
              <a:t>RPO</a:t>
            </a:r>
            <a:r>
              <a:rPr dirty="0" sz="1050" spc="-8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objectives.</a:t>
            </a:r>
            <a:r>
              <a:rPr dirty="0" sz="1050" spc="-8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Balancing</a:t>
            </a:r>
            <a:r>
              <a:rPr dirty="0" sz="1050" spc="-8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these</a:t>
            </a:r>
            <a:r>
              <a:rPr dirty="0" sz="1050" spc="-8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factors</a:t>
            </a:r>
            <a:r>
              <a:rPr dirty="0" sz="1050" spc="-8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ensures </a:t>
            </a:r>
            <a:r>
              <a:rPr dirty="0" sz="1050" spc="-35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an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optimal</a:t>
            </a:r>
            <a:r>
              <a:rPr dirty="0" sz="10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60">
                <a:solidFill>
                  <a:srgbClr val="332B2B"/>
                </a:solidFill>
                <a:latin typeface="Verdana"/>
                <a:cs typeface="Verdana"/>
              </a:rPr>
              <a:t>RPO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that</a:t>
            </a:r>
            <a:r>
              <a:rPr dirty="0" sz="10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aligns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with</a:t>
            </a:r>
            <a:r>
              <a:rPr dirty="0" sz="10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business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requirements</a:t>
            </a:r>
            <a:r>
              <a:rPr dirty="0" sz="10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and</a:t>
            </a:r>
            <a:r>
              <a:rPr dirty="0" sz="10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minimizes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data</a:t>
            </a:r>
            <a:r>
              <a:rPr dirty="0" sz="10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50">
                <a:solidFill>
                  <a:srgbClr val="332B2B"/>
                </a:solidFill>
                <a:latin typeface="Verdana"/>
                <a:cs typeface="Verdana"/>
              </a:rPr>
              <a:t>loss.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59" y="5056"/>
            <a:ext cx="6972934" cy="3914775"/>
            <a:chOff x="-4759" y="5056"/>
            <a:chExt cx="6972934" cy="3914775"/>
          </a:xfrm>
        </p:grpSpPr>
        <p:sp>
          <p:nvSpPr>
            <p:cNvPr id="3" name="object 3"/>
            <p:cNvSpPr/>
            <p:nvPr/>
          </p:nvSpPr>
          <p:spPr>
            <a:xfrm>
              <a:off x="0" y="1843108"/>
              <a:ext cx="1969135" cy="2072005"/>
            </a:xfrm>
            <a:custGeom>
              <a:avLst/>
              <a:gdLst/>
              <a:ahLst/>
              <a:cxnLst/>
              <a:rect l="l" t="t" r="r" b="b"/>
              <a:pathLst>
                <a:path w="1969135" h="2072004">
                  <a:moveTo>
                    <a:pt x="0" y="0"/>
                  </a:moveTo>
                  <a:lnTo>
                    <a:pt x="73283" y="15656"/>
                  </a:lnTo>
                  <a:lnTo>
                    <a:pt x="116128" y="28142"/>
                  </a:lnTo>
                  <a:lnTo>
                    <a:pt x="157818" y="42678"/>
                  </a:lnTo>
                  <a:lnTo>
                    <a:pt x="198392" y="59193"/>
                  </a:lnTo>
                  <a:lnTo>
                    <a:pt x="237889" y="77621"/>
                  </a:lnTo>
                  <a:lnTo>
                    <a:pt x="276346" y="97893"/>
                  </a:lnTo>
                  <a:lnTo>
                    <a:pt x="313803" y="119941"/>
                  </a:lnTo>
                  <a:lnTo>
                    <a:pt x="350297" y="143696"/>
                  </a:lnTo>
                  <a:lnTo>
                    <a:pt x="385868" y="169090"/>
                  </a:lnTo>
                  <a:lnTo>
                    <a:pt x="420553" y="196055"/>
                  </a:lnTo>
                  <a:lnTo>
                    <a:pt x="454392" y="224522"/>
                  </a:lnTo>
                  <a:lnTo>
                    <a:pt x="487422" y="254424"/>
                  </a:lnTo>
                  <a:lnTo>
                    <a:pt x="519682" y="285691"/>
                  </a:lnTo>
                  <a:lnTo>
                    <a:pt x="551212" y="318256"/>
                  </a:lnTo>
                  <a:lnTo>
                    <a:pt x="582048" y="352050"/>
                  </a:lnTo>
                  <a:lnTo>
                    <a:pt x="612230" y="387006"/>
                  </a:lnTo>
                  <a:lnTo>
                    <a:pt x="641796" y="423054"/>
                  </a:lnTo>
                  <a:lnTo>
                    <a:pt x="670785" y="460126"/>
                  </a:lnTo>
                  <a:lnTo>
                    <a:pt x="699235" y="498154"/>
                  </a:lnTo>
                  <a:lnTo>
                    <a:pt x="727185" y="537071"/>
                  </a:lnTo>
                  <a:lnTo>
                    <a:pt x="754673" y="576807"/>
                  </a:lnTo>
                  <a:lnTo>
                    <a:pt x="781737" y="617294"/>
                  </a:lnTo>
                  <a:lnTo>
                    <a:pt x="808417" y="658464"/>
                  </a:lnTo>
                  <a:lnTo>
                    <a:pt x="834750" y="700248"/>
                  </a:lnTo>
                  <a:lnTo>
                    <a:pt x="860775" y="742580"/>
                  </a:lnTo>
                  <a:lnTo>
                    <a:pt x="886531" y="785389"/>
                  </a:lnTo>
                  <a:lnTo>
                    <a:pt x="912056" y="828607"/>
                  </a:lnTo>
                  <a:lnTo>
                    <a:pt x="937388" y="872168"/>
                  </a:lnTo>
                  <a:lnTo>
                    <a:pt x="962567" y="916001"/>
                  </a:lnTo>
                  <a:lnTo>
                    <a:pt x="987630" y="960040"/>
                  </a:lnTo>
                  <a:lnTo>
                    <a:pt x="1012616" y="1004215"/>
                  </a:lnTo>
                  <a:lnTo>
                    <a:pt x="1037563" y="1048458"/>
                  </a:lnTo>
                  <a:lnTo>
                    <a:pt x="1062511" y="1092701"/>
                  </a:lnTo>
                  <a:lnTo>
                    <a:pt x="1087497" y="1136876"/>
                  </a:lnTo>
                  <a:lnTo>
                    <a:pt x="1112560" y="1180915"/>
                  </a:lnTo>
                  <a:lnTo>
                    <a:pt x="1137738" y="1224748"/>
                  </a:lnTo>
                  <a:lnTo>
                    <a:pt x="1163071" y="1268308"/>
                  </a:lnTo>
                  <a:lnTo>
                    <a:pt x="1188596" y="1311527"/>
                  </a:lnTo>
                  <a:lnTo>
                    <a:pt x="1214352" y="1354336"/>
                  </a:lnTo>
                  <a:lnTo>
                    <a:pt x="1240377" y="1396667"/>
                  </a:lnTo>
                  <a:lnTo>
                    <a:pt x="1266710" y="1438452"/>
                  </a:lnTo>
                  <a:lnTo>
                    <a:pt x="1293389" y="1479622"/>
                  </a:lnTo>
                  <a:lnTo>
                    <a:pt x="1320454" y="1520109"/>
                  </a:lnTo>
                  <a:lnTo>
                    <a:pt x="1347942" y="1559845"/>
                  </a:lnTo>
                  <a:lnTo>
                    <a:pt x="1375891" y="1598761"/>
                  </a:lnTo>
                  <a:lnTo>
                    <a:pt x="1404341" y="1636790"/>
                  </a:lnTo>
                  <a:lnTo>
                    <a:pt x="1433330" y="1673862"/>
                  </a:lnTo>
                  <a:lnTo>
                    <a:pt x="1462897" y="1709910"/>
                  </a:lnTo>
                  <a:lnTo>
                    <a:pt x="1493079" y="1744866"/>
                  </a:lnTo>
                  <a:lnTo>
                    <a:pt x="1523915" y="1778660"/>
                  </a:lnTo>
                  <a:lnTo>
                    <a:pt x="1555444" y="1811225"/>
                  </a:lnTo>
                  <a:lnTo>
                    <a:pt x="1587705" y="1842492"/>
                  </a:lnTo>
                  <a:lnTo>
                    <a:pt x="1620735" y="1872394"/>
                  </a:lnTo>
                  <a:lnTo>
                    <a:pt x="1654574" y="1900861"/>
                  </a:lnTo>
                  <a:lnTo>
                    <a:pt x="1689259" y="1927826"/>
                  </a:lnTo>
                  <a:lnTo>
                    <a:pt x="1724830" y="1953220"/>
                  </a:lnTo>
                  <a:lnTo>
                    <a:pt x="1761324" y="1976975"/>
                  </a:lnTo>
                  <a:lnTo>
                    <a:pt x="1798781" y="1999023"/>
                  </a:lnTo>
                  <a:lnTo>
                    <a:pt x="1837238" y="2019295"/>
                  </a:lnTo>
                  <a:lnTo>
                    <a:pt x="1876734" y="2037723"/>
                  </a:lnTo>
                  <a:lnTo>
                    <a:pt x="1917309" y="2054238"/>
                  </a:lnTo>
                  <a:lnTo>
                    <a:pt x="1958999" y="2068774"/>
                  </a:lnTo>
                  <a:lnTo>
                    <a:pt x="1968923" y="2071666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56"/>
              <a:ext cx="3041583" cy="390971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08965"/>
              <a:ext cx="6967855" cy="3523615"/>
            </a:xfrm>
            <a:custGeom>
              <a:avLst/>
              <a:gdLst/>
              <a:ahLst/>
              <a:cxnLst/>
              <a:rect l="l" t="t" r="r" b="b"/>
              <a:pathLst>
                <a:path w="6967855" h="3523615">
                  <a:moveTo>
                    <a:pt x="6967677" y="3504349"/>
                  </a:moveTo>
                  <a:lnTo>
                    <a:pt x="0" y="3504349"/>
                  </a:lnTo>
                  <a:lnTo>
                    <a:pt x="0" y="3523386"/>
                  </a:lnTo>
                  <a:lnTo>
                    <a:pt x="6967677" y="3523386"/>
                  </a:lnTo>
                  <a:lnTo>
                    <a:pt x="6967677" y="3504349"/>
                  </a:lnTo>
                  <a:close/>
                </a:path>
                <a:path w="6967855" h="3523615">
                  <a:moveTo>
                    <a:pt x="6967677" y="0"/>
                  </a:moveTo>
                  <a:lnTo>
                    <a:pt x="0" y="0"/>
                  </a:lnTo>
                  <a:lnTo>
                    <a:pt x="0" y="19037"/>
                  </a:lnTo>
                  <a:lnTo>
                    <a:pt x="6967677" y="19037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51998" y="673813"/>
            <a:ext cx="121539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5"/>
              <a:t>R</a:t>
            </a:r>
            <a:r>
              <a:rPr dirty="0" sz="1700" spc="55">
                <a:solidFill>
                  <a:srgbClr val="332B2B"/>
                </a:solidFill>
              </a:rPr>
              <a:t>PO</a:t>
            </a:r>
            <a:r>
              <a:rPr dirty="0" sz="1700" spc="-25">
                <a:solidFill>
                  <a:srgbClr val="332B2B"/>
                </a:solidFill>
              </a:rPr>
              <a:t> </a:t>
            </a:r>
            <a:r>
              <a:rPr dirty="0" sz="1700"/>
              <a:t>v</a:t>
            </a:r>
            <a:r>
              <a:rPr dirty="0" sz="1700">
                <a:solidFill>
                  <a:srgbClr val="332B2B"/>
                </a:solidFill>
              </a:rPr>
              <a:t>s.</a:t>
            </a:r>
            <a:r>
              <a:rPr dirty="0" sz="1700" spc="-20">
                <a:solidFill>
                  <a:srgbClr val="332B2B"/>
                </a:solidFill>
              </a:rPr>
              <a:t> </a:t>
            </a:r>
            <a:r>
              <a:rPr dirty="0" sz="1700" spc="45">
                <a:solidFill>
                  <a:srgbClr val="332B2B"/>
                </a:solidFill>
              </a:rPr>
              <a:t>RTO</a:t>
            </a:r>
            <a:endParaRPr sz="17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1795" y="1360653"/>
            <a:ext cx="2175349" cy="2880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53902" y="1314314"/>
            <a:ext cx="2872105" cy="16427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-60">
                <a:solidFill>
                  <a:srgbClr val="382F2F"/>
                </a:solidFill>
                <a:latin typeface="Verdana"/>
                <a:cs typeface="Verdana"/>
              </a:rPr>
              <a:t>It'</a:t>
            </a:r>
            <a:r>
              <a:rPr dirty="0" sz="1050" spc="-60">
                <a:solidFill>
                  <a:srgbClr val="332B2B"/>
                </a:solidFill>
                <a:latin typeface="Verdana"/>
                <a:cs typeface="Verdana"/>
              </a:rPr>
              <a:t>s 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po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rtan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t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to 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dis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tinguish </a:t>
            </a:r>
            <a:r>
              <a:rPr dirty="0" sz="1050" spc="60">
                <a:latin typeface="Verdana"/>
                <a:cs typeface="Verdana"/>
              </a:rPr>
              <a:t>RPO 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from 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20">
                <a:latin typeface="Verdana"/>
                <a:cs typeface="Verdana"/>
              </a:rPr>
              <a:t>R</a:t>
            </a:r>
            <a:r>
              <a:rPr dirty="0" sz="1050">
                <a:latin typeface="Verdana"/>
                <a:cs typeface="Verdana"/>
              </a:rPr>
              <a:t>e</a:t>
            </a:r>
            <a:r>
              <a:rPr dirty="0" sz="1050" spc="30">
                <a:latin typeface="Verdana"/>
                <a:cs typeface="Verdana"/>
              </a:rPr>
              <a:t>c</a:t>
            </a:r>
            <a:r>
              <a:rPr dirty="0" sz="1050">
                <a:latin typeface="Verdana"/>
                <a:cs typeface="Verdana"/>
              </a:rPr>
              <a:t>o</a:t>
            </a:r>
            <a:r>
              <a:rPr dirty="0" sz="1050" spc="-75">
                <a:latin typeface="Verdana"/>
                <a:cs typeface="Verdana"/>
              </a:rPr>
              <a:t>v</a:t>
            </a:r>
            <a:r>
              <a:rPr dirty="0" sz="1050">
                <a:latin typeface="Verdana"/>
                <a:cs typeface="Verdana"/>
              </a:rPr>
              <a:t>e</a:t>
            </a:r>
            <a:r>
              <a:rPr dirty="0" sz="1050" spc="-15">
                <a:latin typeface="Verdana"/>
                <a:cs typeface="Verdana"/>
              </a:rPr>
              <a:t>r</a:t>
            </a:r>
            <a:r>
              <a:rPr dirty="0" sz="1050" spc="-55">
                <a:latin typeface="Verdana"/>
                <a:cs typeface="Verdana"/>
              </a:rPr>
              <a:t>y</a:t>
            </a:r>
            <a:r>
              <a:rPr dirty="0" sz="1050" spc="-95">
                <a:latin typeface="Verdana"/>
                <a:cs typeface="Verdana"/>
              </a:rPr>
              <a:t> </a:t>
            </a:r>
            <a:r>
              <a:rPr dirty="0" sz="1050" spc="-60">
                <a:latin typeface="Verdana"/>
                <a:cs typeface="Verdana"/>
              </a:rPr>
              <a:t>T</a:t>
            </a:r>
            <a:r>
              <a:rPr dirty="0" sz="1050" spc="-15">
                <a:latin typeface="Verdana"/>
                <a:cs typeface="Verdana"/>
              </a:rPr>
              <a:t>i</a:t>
            </a:r>
            <a:r>
              <a:rPr dirty="0" sz="1050" spc="90">
                <a:latin typeface="Verdana"/>
                <a:cs typeface="Verdana"/>
              </a:rPr>
              <a:t>m</a:t>
            </a:r>
            <a:r>
              <a:rPr dirty="0" sz="1050" spc="5">
                <a:latin typeface="Verdana"/>
                <a:cs typeface="Verdana"/>
              </a:rPr>
              <a:t>e</a:t>
            </a:r>
            <a:r>
              <a:rPr dirty="0" sz="1050" spc="-95">
                <a:latin typeface="Verdana"/>
                <a:cs typeface="Verdana"/>
              </a:rPr>
              <a:t> </a:t>
            </a:r>
            <a:r>
              <a:rPr dirty="0" sz="1050" spc="45">
                <a:latin typeface="Verdana"/>
                <a:cs typeface="Verdana"/>
              </a:rPr>
              <a:t>O</a:t>
            </a:r>
            <a:r>
              <a:rPr dirty="0" sz="1050" spc="50">
                <a:latin typeface="Verdana"/>
                <a:cs typeface="Verdana"/>
              </a:rPr>
              <a:t>b</a:t>
            </a:r>
            <a:r>
              <a:rPr dirty="0" sz="1050" spc="-80">
                <a:latin typeface="Verdana"/>
                <a:cs typeface="Verdana"/>
              </a:rPr>
              <a:t>j</a:t>
            </a:r>
            <a:r>
              <a:rPr dirty="0" sz="1050">
                <a:latin typeface="Verdana"/>
                <a:cs typeface="Verdana"/>
              </a:rPr>
              <a:t>e</a:t>
            </a:r>
            <a:r>
              <a:rPr dirty="0" sz="1050" spc="45">
                <a:latin typeface="Verdana"/>
                <a:cs typeface="Verdana"/>
              </a:rPr>
              <a:t>c</a:t>
            </a:r>
            <a:r>
              <a:rPr dirty="0" sz="1050" spc="5">
                <a:latin typeface="Verdana"/>
                <a:cs typeface="Verdana"/>
              </a:rPr>
              <a:t>t</a:t>
            </a:r>
            <a:r>
              <a:rPr dirty="0" sz="1050" spc="-15">
                <a:latin typeface="Verdana"/>
                <a:cs typeface="Verdana"/>
              </a:rPr>
              <a:t>i</a:t>
            </a:r>
            <a:r>
              <a:rPr dirty="0" sz="1050" spc="-75">
                <a:latin typeface="Verdana"/>
                <a:cs typeface="Verdana"/>
              </a:rPr>
              <a:t>v</a:t>
            </a:r>
            <a:r>
              <a:rPr dirty="0" sz="1050" spc="5">
                <a:latin typeface="Verdana"/>
                <a:cs typeface="Verdana"/>
              </a:rPr>
              <a:t>e</a:t>
            </a:r>
            <a:r>
              <a:rPr dirty="0" sz="1050" spc="-95">
                <a:latin typeface="Verdana"/>
                <a:cs typeface="Verdana"/>
              </a:rPr>
              <a:t> </a:t>
            </a:r>
            <a:r>
              <a:rPr dirty="0" sz="1050" spc="-140">
                <a:latin typeface="Verdana"/>
                <a:cs typeface="Verdana"/>
              </a:rPr>
              <a:t>(</a:t>
            </a:r>
            <a:r>
              <a:rPr dirty="0" sz="1050" spc="10">
                <a:latin typeface="Verdana"/>
                <a:cs typeface="Verdana"/>
              </a:rPr>
              <a:t>R</a:t>
            </a:r>
            <a:r>
              <a:rPr dirty="0" sz="1050" spc="-60">
                <a:latin typeface="Verdana"/>
                <a:cs typeface="Verdana"/>
              </a:rPr>
              <a:t>T</a:t>
            </a:r>
            <a:r>
              <a:rPr dirty="0" sz="1050" spc="65">
                <a:latin typeface="Verdana"/>
                <a:cs typeface="Verdana"/>
              </a:rPr>
              <a:t>O</a:t>
            </a:r>
            <a:r>
              <a:rPr dirty="0" sz="1050" spc="-135">
                <a:latin typeface="Verdana"/>
                <a:cs typeface="Verdana"/>
              </a:rPr>
              <a:t>)</a:t>
            </a:r>
            <a:r>
              <a:rPr dirty="0" sz="1050" spc="-16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120">
                <a:solidFill>
                  <a:srgbClr val="382F2F"/>
                </a:solidFill>
                <a:latin typeface="Verdana"/>
                <a:cs typeface="Verdana"/>
              </a:rPr>
              <a:t>W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il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114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O  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ss</a:t>
            </a:r>
            <a:r>
              <a:rPr dirty="0" sz="1050" spc="-160">
                <a:solidFill>
                  <a:srgbClr val="382F2F"/>
                </a:solidFill>
                <a:latin typeface="Verdana"/>
                <a:cs typeface="Verdana"/>
              </a:rPr>
              <a:t>,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6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60">
                <a:solidFill>
                  <a:srgbClr val="382F2F"/>
                </a:solidFill>
                <a:latin typeface="Verdana"/>
                <a:cs typeface="Verdana"/>
              </a:rPr>
              <a:t>ﬁ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  </a:t>
            </a:r>
            <a:r>
              <a:rPr dirty="0" sz="1050" spc="8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70">
                <a:solidFill>
                  <a:srgbClr val="382F2F"/>
                </a:solidFill>
                <a:latin typeface="Verdana"/>
                <a:cs typeface="Verdana"/>
              </a:rPr>
              <a:t>x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8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9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b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55">
                <a:solidFill>
                  <a:srgbClr val="382F2F"/>
                </a:solidFill>
                <a:latin typeface="Verdana"/>
                <a:cs typeface="Verdana"/>
              </a:rPr>
              <a:t>w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9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3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a 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16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114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55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6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d  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b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t 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repres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ent 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di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ffere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nt aspects o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f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ter </a:t>
            </a:r>
            <a:r>
              <a:rPr dirty="0" sz="1050" spc="-35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75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5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nn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6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050" spc="-160">
                <a:solidFill>
                  <a:srgbClr val="382F2F"/>
                </a:solidFill>
                <a:latin typeface="Verdana"/>
                <a:cs typeface="Verdana"/>
              </a:rPr>
              <a:t>.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65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 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w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ee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w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ss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r 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7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65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8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75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75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y  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strategy.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12085"/>
            <a:ext cx="6972934" cy="2407920"/>
            <a:chOff x="0" y="1512085"/>
            <a:chExt cx="6972934" cy="24079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12085"/>
              <a:ext cx="6965354" cy="240268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85769" y="2366805"/>
              <a:ext cx="1782445" cy="1548130"/>
            </a:xfrm>
            <a:custGeom>
              <a:avLst/>
              <a:gdLst/>
              <a:ahLst/>
              <a:cxnLst/>
              <a:rect l="l" t="t" r="r" b="b"/>
              <a:pathLst>
                <a:path w="1782445" h="1548129">
                  <a:moveTo>
                    <a:pt x="0" y="1547968"/>
                  </a:moveTo>
                  <a:lnTo>
                    <a:pt x="51843" y="1518090"/>
                  </a:lnTo>
                  <a:lnTo>
                    <a:pt x="90003" y="1493397"/>
                  </a:lnTo>
                  <a:lnTo>
                    <a:pt x="127130" y="1467246"/>
                  </a:lnTo>
                  <a:lnTo>
                    <a:pt x="163279" y="1439714"/>
                  </a:lnTo>
                  <a:lnTo>
                    <a:pt x="198504" y="1410878"/>
                  </a:lnTo>
                  <a:lnTo>
                    <a:pt x="232860" y="1380814"/>
                  </a:lnTo>
                  <a:lnTo>
                    <a:pt x="266400" y="1349600"/>
                  </a:lnTo>
                  <a:lnTo>
                    <a:pt x="299180" y="1317311"/>
                  </a:lnTo>
                  <a:lnTo>
                    <a:pt x="331253" y="1284025"/>
                  </a:lnTo>
                  <a:lnTo>
                    <a:pt x="362674" y="1249818"/>
                  </a:lnTo>
                  <a:lnTo>
                    <a:pt x="393497" y="1214767"/>
                  </a:lnTo>
                  <a:lnTo>
                    <a:pt x="423776" y="1178949"/>
                  </a:lnTo>
                  <a:lnTo>
                    <a:pt x="453567" y="1142440"/>
                  </a:lnTo>
                  <a:lnTo>
                    <a:pt x="482923" y="1105317"/>
                  </a:lnTo>
                  <a:lnTo>
                    <a:pt x="511898" y="1067658"/>
                  </a:lnTo>
                  <a:lnTo>
                    <a:pt x="540547" y="1029538"/>
                  </a:lnTo>
                  <a:lnTo>
                    <a:pt x="568925" y="991034"/>
                  </a:lnTo>
                  <a:lnTo>
                    <a:pt x="597085" y="952224"/>
                  </a:lnTo>
                  <a:lnTo>
                    <a:pt x="625082" y="913183"/>
                  </a:lnTo>
                  <a:lnTo>
                    <a:pt x="652971" y="873989"/>
                  </a:lnTo>
                  <a:lnTo>
                    <a:pt x="680805" y="834718"/>
                  </a:lnTo>
                  <a:lnTo>
                    <a:pt x="708639" y="795447"/>
                  </a:lnTo>
                  <a:lnTo>
                    <a:pt x="736527" y="756253"/>
                  </a:lnTo>
                  <a:lnTo>
                    <a:pt x="764524" y="717212"/>
                  </a:lnTo>
                  <a:lnTo>
                    <a:pt x="792685" y="678402"/>
                  </a:lnTo>
                  <a:lnTo>
                    <a:pt x="821062" y="639898"/>
                  </a:lnTo>
                  <a:lnTo>
                    <a:pt x="849712" y="601778"/>
                  </a:lnTo>
                  <a:lnTo>
                    <a:pt x="878687" y="564119"/>
                  </a:lnTo>
                  <a:lnTo>
                    <a:pt x="908043" y="526996"/>
                  </a:lnTo>
                  <a:lnTo>
                    <a:pt x="937833" y="490487"/>
                  </a:lnTo>
                  <a:lnTo>
                    <a:pt x="968113" y="454669"/>
                  </a:lnTo>
                  <a:lnTo>
                    <a:pt x="998936" y="419618"/>
                  </a:lnTo>
                  <a:lnTo>
                    <a:pt x="1030357" y="385411"/>
                  </a:lnTo>
                  <a:lnTo>
                    <a:pt x="1062430" y="352125"/>
                  </a:lnTo>
                  <a:lnTo>
                    <a:pt x="1095210" y="319836"/>
                  </a:lnTo>
                  <a:lnTo>
                    <a:pt x="1128750" y="288622"/>
                  </a:lnTo>
                  <a:lnTo>
                    <a:pt x="1163106" y="258558"/>
                  </a:lnTo>
                  <a:lnTo>
                    <a:pt x="1198331" y="229722"/>
                  </a:lnTo>
                  <a:lnTo>
                    <a:pt x="1234480" y="202190"/>
                  </a:lnTo>
                  <a:lnTo>
                    <a:pt x="1271607" y="176039"/>
                  </a:lnTo>
                  <a:lnTo>
                    <a:pt x="1309767" y="151346"/>
                  </a:lnTo>
                  <a:lnTo>
                    <a:pt x="1349014" y="128188"/>
                  </a:lnTo>
                  <a:lnTo>
                    <a:pt x="1389402" y="106640"/>
                  </a:lnTo>
                  <a:lnTo>
                    <a:pt x="1430985" y="86781"/>
                  </a:lnTo>
                  <a:lnTo>
                    <a:pt x="1473819" y="68687"/>
                  </a:lnTo>
                  <a:lnTo>
                    <a:pt x="1517957" y="52434"/>
                  </a:lnTo>
                  <a:lnTo>
                    <a:pt x="1563453" y="38099"/>
                  </a:lnTo>
                  <a:lnTo>
                    <a:pt x="1610362" y="25759"/>
                  </a:lnTo>
                  <a:lnTo>
                    <a:pt x="1658739" y="15490"/>
                  </a:lnTo>
                  <a:lnTo>
                    <a:pt x="1708638" y="7370"/>
                  </a:lnTo>
                  <a:lnTo>
                    <a:pt x="1760112" y="1475"/>
                  </a:lnTo>
                  <a:lnTo>
                    <a:pt x="1781916" y="0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208978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713607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36250" y="478034"/>
            <a:ext cx="287655" cy="100965"/>
          </a:xfrm>
          <a:custGeom>
            <a:avLst/>
            <a:gdLst/>
            <a:ahLst/>
            <a:cxnLst/>
            <a:rect l="l" t="t" r="r" b="b"/>
            <a:pathLst>
              <a:path w="287655" h="100965">
                <a:moveTo>
                  <a:pt x="15388" y="99615"/>
                </a:moveTo>
                <a:lnTo>
                  <a:pt x="0" y="99615"/>
                </a:lnTo>
                <a:lnTo>
                  <a:pt x="0" y="813"/>
                </a:lnTo>
                <a:lnTo>
                  <a:pt x="37673" y="813"/>
                </a:lnTo>
                <a:lnTo>
                  <a:pt x="46615" y="1392"/>
                </a:lnTo>
                <a:lnTo>
                  <a:pt x="54573" y="3131"/>
                </a:lnTo>
                <a:lnTo>
                  <a:pt x="61548" y="6028"/>
                </a:lnTo>
                <a:lnTo>
                  <a:pt x="67538" y="10085"/>
                </a:lnTo>
                <a:lnTo>
                  <a:pt x="72101" y="14867"/>
                </a:lnTo>
                <a:lnTo>
                  <a:pt x="15388" y="14867"/>
                </a:lnTo>
                <a:lnTo>
                  <a:pt x="15388" y="56119"/>
                </a:lnTo>
                <a:lnTo>
                  <a:pt x="72151" y="56119"/>
                </a:lnTo>
                <a:lnTo>
                  <a:pt x="68449" y="61150"/>
                </a:lnTo>
                <a:lnTo>
                  <a:pt x="63927" y="64707"/>
                </a:lnTo>
                <a:lnTo>
                  <a:pt x="58917" y="66334"/>
                </a:lnTo>
                <a:lnTo>
                  <a:pt x="61374" y="69783"/>
                </a:lnTo>
                <a:lnTo>
                  <a:pt x="43821" y="69783"/>
                </a:lnTo>
                <a:lnTo>
                  <a:pt x="42412" y="69956"/>
                </a:lnTo>
                <a:lnTo>
                  <a:pt x="40362" y="70043"/>
                </a:lnTo>
                <a:lnTo>
                  <a:pt x="15388" y="70043"/>
                </a:lnTo>
                <a:lnTo>
                  <a:pt x="15388" y="99615"/>
                </a:lnTo>
                <a:close/>
              </a:path>
              <a:path w="287655" h="100965">
                <a:moveTo>
                  <a:pt x="72151" y="56119"/>
                </a:moveTo>
                <a:lnTo>
                  <a:pt x="45979" y="56119"/>
                </a:lnTo>
                <a:lnTo>
                  <a:pt x="52410" y="54319"/>
                </a:lnTo>
                <a:lnTo>
                  <a:pt x="60999" y="47118"/>
                </a:lnTo>
                <a:lnTo>
                  <a:pt x="63146" y="42065"/>
                </a:lnTo>
                <a:lnTo>
                  <a:pt x="63146" y="28878"/>
                </a:lnTo>
                <a:lnTo>
                  <a:pt x="60999" y="23759"/>
                </a:lnTo>
                <a:lnTo>
                  <a:pt x="52410" y="16645"/>
                </a:lnTo>
                <a:lnTo>
                  <a:pt x="45979" y="14867"/>
                </a:lnTo>
                <a:lnTo>
                  <a:pt x="72101" y="14867"/>
                </a:lnTo>
                <a:lnTo>
                  <a:pt x="72363" y="15142"/>
                </a:lnTo>
                <a:lnTo>
                  <a:pt x="75809" y="21073"/>
                </a:lnTo>
                <a:lnTo>
                  <a:pt x="77877" y="27878"/>
                </a:lnTo>
                <a:lnTo>
                  <a:pt x="78567" y="35558"/>
                </a:lnTo>
                <a:lnTo>
                  <a:pt x="78567" y="43453"/>
                </a:lnTo>
                <a:lnTo>
                  <a:pt x="76539" y="50154"/>
                </a:lnTo>
                <a:lnTo>
                  <a:pt x="72151" y="56119"/>
                </a:lnTo>
                <a:close/>
              </a:path>
              <a:path w="287655" h="100965">
                <a:moveTo>
                  <a:pt x="82633" y="99615"/>
                </a:moveTo>
                <a:lnTo>
                  <a:pt x="65033" y="99615"/>
                </a:lnTo>
                <a:lnTo>
                  <a:pt x="43821" y="69783"/>
                </a:lnTo>
                <a:lnTo>
                  <a:pt x="61374" y="69783"/>
                </a:lnTo>
                <a:lnTo>
                  <a:pt x="82633" y="99615"/>
                </a:lnTo>
                <a:close/>
              </a:path>
              <a:path w="287655" h="100965">
                <a:moveTo>
                  <a:pt x="111693" y="99615"/>
                </a:moveTo>
                <a:lnTo>
                  <a:pt x="96304" y="99615"/>
                </a:lnTo>
                <a:lnTo>
                  <a:pt x="96304" y="813"/>
                </a:lnTo>
                <a:lnTo>
                  <a:pt x="133978" y="813"/>
                </a:lnTo>
                <a:lnTo>
                  <a:pt x="142920" y="1392"/>
                </a:lnTo>
                <a:lnTo>
                  <a:pt x="150878" y="3131"/>
                </a:lnTo>
                <a:lnTo>
                  <a:pt x="157853" y="6028"/>
                </a:lnTo>
                <a:lnTo>
                  <a:pt x="163843" y="10085"/>
                </a:lnTo>
                <a:lnTo>
                  <a:pt x="168406" y="14867"/>
                </a:lnTo>
                <a:lnTo>
                  <a:pt x="111693" y="14867"/>
                </a:lnTo>
                <a:lnTo>
                  <a:pt x="111693" y="55989"/>
                </a:lnTo>
                <a:lnTo>
                  <a:pt x="168637" y="55989"/>
                </a:lnTo>
                <a:lnTo>
                  <a:pt x="163843" y="60999"/>
                </a:lnTo>
                <a:lnTo>
                  <a:pt x="157853" y="65012"/>
                </a:lnTo>
                <a:lnTo>
                  <a:pt x="150878" y="67879"/>
                </a:lnTo>
                <a:lnTo>
                  <a:pt x="142920" y="69600"/>
                </a:lnTo>
                <a:lnTo>
                  <a:pt x="133978" y="70173"/>
                </a:lnTo>
                <a:lnTo>
                  <a:pt x="111693" y="70173"/>
                </a:lnTo>
                <a:lnTo>
                  <a:pt x="111693" y="99615"/>
                </a:lnTo>
                <a:close/>
              </a:path>
              <a:path w="287655" h="100965">
                <a:moveTo>
                  <a:pt x="168637" y="55989"/>
                </a:moveTo>
                <a:lnTo>
                  <a:pt x="142284" y="55989"/>
                </a:lnTo>
                <a:lnTo>
                  <a:pt x="148715" y="54210"/>
                </a:lnTo>
                <a:lnTo>
                  <a:pt x="157304" y="47096"/>
                </a:lnTo>
                <a:lnTo>
                  <a:pt x="159451" y="42065"/>
                </a:lnTo>
                <a:lnTo>
                  <a:pt x="159451" y="28878"/>
                </a:lnTo>
                <a:lnTo>
                  <a:pt x="157304" y="23759"/>
                </a:lnTo>
                <a:lnTo>
                  <a:pt x="148715" y="16645"/>
                </a:lnTo>
                <a:lnTo>
                  <a:pt x="142284" y="14867"/>
                </a:lnTo>
                <a:lnTo>
                  <a:pt x="168406" y="14867"/>
                </a:lnTo>
                <a:lnTo>
                  <a:pt x="168668" y="15142"/>
                </a:lnTo>
                <a:lnTo>
                  <a:pt x="172114" y="21073"/>
                </a:lnTo>
                <a:lnTo>
                  <a:pt x="174182" y="27878"/>
                </a:lnTo>
                <a:lnTo>
                  <a:pt x="174871" y="35558"/>
                </a:lnTo>
                <a:lnTo>
                  <a:pt x="174182" y="43236"/>
                </a:lnTo>
                <a:lnTo>
                  <a:pt x="172114" y="50035"/>
                </a:lnTo>
                <a:lnTo>
                  <a:pt x="168637" y="55989"/>
                </a:lnTo>
                <a:close/>
              </a:path>
              <a:path w="287655" h="100965">
                <a:moveTo>
                  <a:pt x="235472" y="100429"/>
                </a:moveTo>
                <a:lnTo>
                  <a:pt x="198370" y="86082"/>
                </a:lnTo>
                <a:lnTo>
                  <a:pt x="183680" y="50198"/>
                </a:lnTo>
                <a:lnTo>
                  <a:pt x="184100" y="43272"/>
                </a:lnTo>
                <a:lnTo>
                  <a:pt x="203362" y="10148"/>
                </a:lnTo>
                <a:lnTo>
                  <a:pt x="235472" y="0"/>
                </a:lnTo>
                <a:lnTo>
                  <a:pt x="242605" y="410"/>
                </a:lnTo>
                <a:lnTo>
                  <a:pt x="272419" y="14347"/>
                </a:lnTo>
                <a:lnTo>
                  <a:pt x="228575" y="14347"/>
                </a:lnTo>
                <a:lnTo>
                  <a:pt x="222340" y="15897"/>
                </a:lnTo>
                <a:lnTo>
                  <a:pt x="198977" y="57137"/>
                </a:lnTo>
                <a:lnTo>
                  <a:pt x="200521" y="63124"/>
                </a:lnTo>
                <a:lnTo>
                  <a:pt x="206854" y="74077"/>
                </a:lnTo>
                <a:lnTo>
                  <a:pt x="211214" y="78360"/>
                </a:lnTo>
                <a:lnTo>
                  <a:pt x="222340" y="84542"/>
                </a:lnTo>
                <a:lnTo>
                  <a:pt x="228575" y="86082"/>
                </a:lnTo>
                <a:lnTo>
                  <a:pt x="272426" y="86082"/>
                </a:lnTo>
                <a:lnTo>
                  <a:pt x="242583" y="100024"/>
                </a:lnTo>
                <a:lnTo>
                  <a:pt x="235472" y="100429"/>
                </a:lnTo>
                <a:close/>
              </a:path>
              <a:path w="287655" h="100965">
                <a:moveTo>
                  <a:pt x="272426" y="86082"/>
                </a:moveTo>
                <a:lnTo>
                  <a:pt x="242369" y="86082"/>
                </a:lnTo>
                <a:lnTo>
                  <a:pt x="248572" y="84542"/>
                </a:lnTo>
                <a:lnTo>
                  <a:pt x="259612" y="78360"/>
                </a:lnTo>
                <a:lnTo>
                  <a:pt x="263939" y="74077"/>
                </a:lnTo>
                <a:lnTo>
                  <a:pt x="270185" y="63124"/>
                </a:lnTo>
                <a:lnTo>
                  <a:pt x="271708" y="57137"/>
                </a:lnTo>
                <a:lnTo>
                  <a:pt x="271706" y="43272"/>
                </a:lnTo>
                <a:lnTo>
                  <a:pt x="270185" y="37315"/>
                </a:lnTo>
                <a:lnTo>
                  <a:pt x="263939" y="26362"/>
                </a:lnTo>
                <a:lnTo>
                  <a:pt x="259612" y="22078"/>
                </a:lnTo>
                <a:lnTo>
                  <a:pt x="254081" y="18999"/>
                </a:lnTo>
                <a:lnTo>
                  <a:pt x="248572" y="15897"/>
                </a:lnTo>
                <a:lnTo>
                  <a:pt x="242369" y="14347"/>
                </a:lnTo>
                <a:lnTo>
                  <a:pt x="272419" y="14347"/>
                </a:lnTo>
                <a:lnTo>
                  <a:pt x="287167" y="50198"/>
                </a:lnTo>
                <a:lnTo>
                  <a:pt x="286742" y="57137"/>
                </a:lnTo>
                <a:lnTo>
                  <a:pt x="285467" y="63740"/>
                </a:lnTo>
                <a:lnTo>
                  <a:pt x="283342" y="70004"/>
                </a:lnTo>
                <a:lnTo>
                  <a:pt x="280368" y="75931"/>
                </a:lnTo>
                <a:lnTo>
                  <a:pt x="276657" y="81376"/>
                </a:lnTo>
                <a:lnTo>
                  <a:pt x="272426" y="86082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2929" y="431695"/>
            <a:ext cx="6035675" cy="77597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92300"/>
              </a:lnSpc>
              <a:spcBef>
                <a:spcPts val="195"/>
              </a:spcBef>
            </a:pP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To 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eve 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op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tim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l </a:t>
            </a:r>
            <a:r>
              <a:rPr dirty="0" sz="1050" spc="5">
                <a:latin typeface="Verdana"/>
                <a:cs typeface="Verdana"/>
              </a:rPr>
              <a:t>RPO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,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rga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ni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z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at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io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ns 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ho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ul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d 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mpl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t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 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mbi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io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n 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of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at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a </a:t>
            </a:r>
            <a:r>
              <a:rPr dirty="0" sz="1050" spc="25">
                <a:solidFill>
                  <a:srgbClr val="382F2F"/>
                </a:solidFill>
                <a:latin typeface="Verdana"/>
                <a:cs typeface="Verdana"/>
              </a:rPr>
              <a:t>backup </a:t>
            </a:r>
            <a:r>
              <a:rPr dirty="0" sz="1050" spc="-35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tra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gi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es, 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ontin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uo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us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at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a 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re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li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ca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n, 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2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d 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ea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l-t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me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da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ta 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nchr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nizat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on.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Lev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ra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ging 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echnolo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ies 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li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e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ps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ot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,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da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ta de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up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ic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at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on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, 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an</a:t>
            </a:r>
            <a:r>
              <a:rPr dirty="0" sz="1050" spc="25">
                <a:solidFill>
                  <a:srgbClr val="382F2F"/>
                </a:solidFill>
                <a:latin typeface="Verdana"/>
                <a:cs typeface="Verdana"/>
              </a:rPr>
              <a:t>d 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remot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e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epl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ica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tion 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n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gni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ﬁcant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y 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pr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ove</a:t>
            </a:r>
            <a:r>
              <a:rPr dirty="0" sz="1050" spc="-8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RPO.</a:t>
            </a:r>
            <a:r>
              <a:rPr dirty="0" sz="1050" spc="-8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60">
                <a:solidFill>
                  <a:srgbClr val="382F2F"/>
                </a:solidFill>
                <a:latin typeface="Verdana"/>
                <a:cs typeface="Verdana"/>
              </a:rPr>
              <a:t>It'</a:t>
            </a:r>
            <a:r>
              <a:rPr dirty="0" sz="1050" spc="-6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8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cru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ci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8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to</a:t>
            </a:r>
            <a:r>
              <a:rPr dirty="0" sz="1050" spc="-8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al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gn</a:t>
            </a:r>
            <a:r>
              <a:rPr dirty="0" sz="1050" spc="-8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6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60">
                <a:solidFill>
                  <a:srgbClr val="332B2B"/>
                </a:solidFill>
                <a:latin typeface="Verdana"/>
                <a:cs typeface="Verdana"/>
              </a:rPr>
              <a:t>PO</a:t>
            </a:r>
            <a:r>
              <a:rPr dirty="0" sz="1050" spc="-8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j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ect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ive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8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wi</a:t>
            </a:r>
            <a:r>
              <a:rPr dirty="0" sz="1050" spc="25">
                <a:solidFill>
                  <a:srgbClr val="382F2F"/>
                </a:solidFill>
                <a:latin typeface="Verdana"/>
                <a:cs typeface="Verdana"/>
              </a:rPr>
              <a:t>th</a:t>
            </a:r>
            <a:r>
              <a:rPr dirty="0" sz="1050" spc="-8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bu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sines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8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eq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ir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em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en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ts</a:t>
            </a:r>
            <a:r>
              <a:rPr dirty="0" sz="1050" spc="-8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25">
                <a:solidFill>
                  <a:srgbClr val="382F2F"/>
                </a:solidFill>
                <a:latin typeface="Verdana"/>
                <a:cs typeface="Verdana"/>
              </a:rPr>
              <a:t>and</a:t>
            </a:r>
            <a:r>
              <a:rPr dirty="0" sz="1050" spc="-8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regularl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y </a:t>
            </a:r>
            <a:r>
              <a:rPr dirty="0" sz="1050" spc="-35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es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he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eff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ec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ti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ven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ss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th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2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mpleme</a:t>
            </a:r>
            <a:r>
              <a:rPr dirty="0" sz="1050" spc="2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te</a:t>
            </a:r>
            <a:r>
              <a:rPr dirty="0" sz="1050" spc="25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stra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te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gi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es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36250" y="478034"/>
            <a:ext cx="287655" cy="100965"/>
          </a:xfrm>
          <a:custGeom>
            <a:avLst/>
            <a:gdLst/>
            <a:ahLst/>
            <a:cxnLst/>
            <a:rect l="l" t="t" r="r" b="b"/>
            <a:pathLst>
              <a:path w="287655" h="100965">
                <a:moveTo>
                  <a:pt x="15388" y="99615"/>
                </a:moveTo>
                <a:lnTo>
                  <a:pt x="0" y="99615"/>
                </a:lnTo>
                <a:lnTo>
                  <a:pt x="0" y="813"/>
                </a:lnTo>
                <a:lnTo>
                  <a:pt x="37673" y="813"/>
                </a:lnTo>
                <a:lnTo>
                  <a:pt x="46615" y="1392"/>
                </a:lnTo>
                <a:lnTo>
                  <a:pt x="54573" y="3131"/>
                </a:lnTo>
                <a:lnTo>
                  <a:pt x="61548" y="6028"/>
                </a:lnTo>
                <a:lnTo>
                  <a:pt x="67538" y="10085"/>
                </a:lnTo>
                <a:lnTo>
                  <a:pt x="72101" y="14867"/>
                </a:lnTo>
                <a:lnTo>
                  <a:pt x="15388" y="14867"/>
                </a:lnTo>
                <a:lnTo>
                  <a:pt x="15388" y="56119"/>
                </a:lnTo>
                <a:lnTo>
                  <a:pt x="72151" y="56119"/>
                </a:lnTo>
                <a:lnTo>
                  <a:pt x="68449" y="61150"/>
                </a:lnTo>
                <a:lnTo>
                  <a:pt x="63927" y="64707"/>
                </a:lnTo>
                <a:lnTo>
                  <a:pt x="58917" y="66334"/>
                </a:lnTo>
                <a:lnTo>
                  <a:pt x="61374" y="69783"/>
                </a:lnTo>
                <a:lnTo>
                  <a:pt x="43821" y="69783"/>
                </a:lnTo>
                <a:lnTo>
                  <a:pt x="42412" y="69956"/>
                </a:lnTo>
                <a:lnTo>
                  <a:pt x="40362" y="70043"/>
                </a:lnTo>
                <a:lnTo>
                  <a:pt x="15388" y="70043"/>
                </a:lnTo>
                <a:lnTo>
                  <a:pt x="15388" y="99615"/>
                </a:lnTo>
                <a:close/>
              </a:path>
              <a:path w="287655" h="100965">
                <a:moveTo>
                  <a:pt x="72151" y="56119"/>
                </a:moveTo>
                <a:lnTo>
                  <a:pt x="45979" y="56119"/>
                </a:lnTo>
                <a:lnTo>
                  <a:pt x="52410" y="54319"/>
                </a:lnTo>
                <a:lnTo>
                  <a:pt x="60999" y="47118"/>
                </a:lnTo>
                <a:lnTo>
                  <a:pt x="63146" y="42065"/>
                </a:lnTo>
                <a:lnTo>
                  <a:pt x="63146" y="28878"/>
                </a:lnTo>
                <a:lnTo>
                  <a:pt x="60999" y="23759"/>
                </a:lnTo>
                <a:lnTo>
                  <a:pt x="52410" y="16645"/>
                </a:lnTo>
                <a:lnTo>
                  <a:pt x="45979" y="14867"/>
                </a:lnTo>
                <a:lnTo>
                  <a:pt x="72101" y="14867"/>
                </a:lnTo>
                <a:lnTo>
                  <a:pt x="72363" y="15142"/>
                </a:lnTo>
                <a:lnTo>
                  <a:pt x="75809" y="21073"/>
                </a:lnTo>
                <a:lnTo>
                  <a:pt x="77877" y="27878"/>
                </a:lnTo>
                <a:lnTo>
                  <a:pt x="78567" y="35558"/>
                </a:lnTo>
                <a:lnTo>
                  <a:pt x="78567" y="43453"/>
                </a:lnTo>
                <a:lnTo>
                  <a:pt x="76539" y="50154"/>
                </a:lnTo>
                <a:lnTo>
                  <a:pt x="72151" y="56119"/>
                </a:lnTo>
                <a:close/>
              </a:path>
              <a:path w="287655" h="100965">
                <a:moveTo>
                  <a:pt x="82633" y="99615"/>
                </a:moveTo>
                <a:lnTo>
                  <a:pt x="65033" y="99615"/>
                </a:lnTo>
                <a:lnTo>
                  <a:pt x="43821" y="69783"/>
                </a:lnTo>
                <a:lnTo>
                  <a:pt x="61374" y="69783"/>
                </a:lnTo>
                <a:lnTo>
                  <a:pt x="82633" y="99615"/>
                </a:lnTo>
                <a:close/>
              </a:path>
              <a:path w="287655" h="100965">
                <a:moveTo>
                  <a:pt x="111693" y="99615"/>
                </a:moveTo>
                <a:lnTo>
                  <a:pt x="96304" y="99615"/>
                </a:lnTo>
                <a:lnTo>
                  <a:pt x="96304" y="813"/>
                </a:lnTo>
                <a:lnTo>
                  <a:pt x="133978" y="813"/>
                </a:lnTo>
                <a:lnTo>
                  <a:pt x="142920" y="1392"/>
                </a:lnTo>
                <a:lnTo>
                  <a:pt x="150878" y="3131"/>
                </a:lnTo>
                <a:lnTo>
                  <a:pt x="157853" y="6028"/>
                </a:lnTo>
                <a:lnTo>
                  <a:pt x="163843" y="10085"/>
                </a:lnTo>
                <a:lnTo>
                  <a:pt x="168406" y="14867"/>
                </a:lnTo>
                <a:lnTo>
                  <a:pt x="111693" y="14867"/>
                </a:lnTo>
                <a:lnTo>
                  <a:pt x="111693" y="55989"/>
                </a:lnTo>
                <a:lnTo>
                  <a:pt x="168637" y="55989"/>
                </a:lnTo>
                <a:lnTo>
                  <a:pt x="163843" y="60999"/>
                </a:lnTo>
                <a:lnTo>
                  <a:pt x="157853" y="65012"/>
                </a:lnTo>
                <a:lnTo>
                  <a:pt x="150878" y="67879"/>
                </a:lnTo>
                <a:lnTo>
                  <a:pt x="142920" y="69600"/>
                </a:lnTo>
                <a:lnTo>
                  <a:pt x="133978" y="70173"/>
                </a:lnTo>
                <a:lnTo>
                  <a:pt x="111693" y="70173"/>
                </a:lnTo>
                <a:lnTo>
                  <a:pt x="111693" y="99615"/>
                </a:lnTo>
                <a:close/>
              </a:path>
              <a:path w="287655" h="100965">
                <a:moveTo>
                  <a:pt x="168637" y="55989"/>
                </a:moveTo>
                <a:lnTo>
                  <a:pt x="142284" y="55989"/>
                </a:lnTo>
                <a:lnTo>
                  <a:pt x="148715" y="54210"/>
                </a:lnTo>
                <a:lnTo>
                  <a:pt x="157304" y="47096"/>
                </a:lnTo>
                <a:lnTo>
                  <a:pt x="159451" y="42065"/>
                </a:lnTo>
                <a:lnTo>
                  <a:pt x="159451" y="28878"/>
                </a:lnTo>
                <a:lnTo>
                  <a:pt x="157304" y="23759"/>
                </a:lnTo>
                <a:lnTo>
                  <a:pt x="148715" y="16645"/>
                </a:lnTo>
                <a:lnTo>
                  <a:pt x="142284" y="14867"/>
                </a:lnTo>
                <a:lnTo>
                  <a:pt x="168406" y="14867"/>
                </a:lnTo>
                <a:lnTo>
                  <a:pt x="168668" y="15142"/>
                </a:lnTo>
                <a:lnTo>
                  <a:pt x="172114" y="21073"/>
                </a:lnTo>
                <a:lnTo>
                  <a:pt x="174182" y="27878"/>
                </a:lnTo>
                <a:lnTo>
                  <a:pt x="174871" y="35558"/>
                </a:lnTo>
                <a:lnTo>
                  <a:pt x="174182" y="43236"/>
                </a:lnTo>
                <a:lnTo>
                  <a:pt x="172114" y="50035"/>
                </a:lnTo>
                <a:lnTo>
                  <a:pt x="168637" y="55989"/>
                </a:lnTo>
                <a:close/>
              </a:path>
              <a:path w="287655" h="100965">
                <a:moveTo>
                  <a:pt x="235472" y="100429"/>
                </a:moveTo>
                <a:lnTo>
                  <a:pt x="198370" y="86082"/>
                </a:lnTo>
                <a:lnTo>
                  <a:pt x="183680" y="50198"/>
                </a:lnTo>
                <a:lnTo>
                  <a:pt x="184100" y="43272"/>
                </a:lnTo>
                <a:lnTo>
                  <a:pt x="203362" y="10148"/>
                </a:lnTo>
                <a:lnTo>
                  <a:pt x="235472" y="0"/>
                </a:lnTo>
                <a:lnTo>
                  <a:pt x="242605" y="410"/>
                </a:lnTo>
                <a:lnTo>
                  <a:pt x="272419" y="14347"/>
                </a:lnTo>
                <a:lnTo>
                  <a:pt x="228575" y="14347"/>
                </a:lnTo>
                <a:lnTo>
                  <a:pt x="222340" y="15897"/>
                </a:lnTo>
                <a:lnTo>
                  <a:pt x="198977" y="57137"/>
                </a:lnTo>
                <a:lnTo>
                  <a:pt x="200521" y="63124"/>
                </a:lnTo>
                <a:lnTo>
                  <a:pt x="206854" y="74077"/>
                </a:lnTo>
                <a:lnTo>
                  <a:pt x="211214" y="78360"/>
                </a:lnTo>
                <a:lnTo>
                  <a:pt x="222340" y="84542"/>
                </a:lnTo>
                <a:lnTo>
                  <a:pt x="228575" y="86082"/>
                </a:lnTo>
                <a:lnTo>
                  <a:pt x="272426" y="86082"/>
                </a:lnTo>
                <a:lnTo>
                  <a:pt x="242583" y="100024"/>
                </a:lnTo>
                <a:lnTo>
                  <a:pt x="235472" y="100429"/>
                </a:lnTo>
                <a:close/>
              </a:path>
              <a:path w="287655" h="100965">
                <a:moveTo>
                  <a:pt x="272426" y="86082"/>
                </a:moveTo>
                <a:lnTo>
                  <a:pt x="242369" y="86082"/>
                </a:lnTo>
                <a:lnTo>
                  <a:pt x="248572" y="84542"/>
                </a:lnTo>
                <a:lnTo>
                  <a:pt x="259612" y="78360"/>
                </a:lnTo>
                <a:lnTo>
                  <a:pt x="263939" y="74077"/>
                </a:lnTo>
                <a:lnTo>
                  <a:pt x="270185" y="63124"/>
                </a:lnTo>
                <a:lnTo>
                  <a:pt x="271708" y="57137"/>
                </a:lnTo>
                <a:lnTo>
                  <a:pt x="271706" y="43272"/>
                </a:lnTo>
                <a:lnTo>
                  <a:pt x="270185" y="37315"/>
                </a:lnTo>
                <a:lnTo>
                  <a:pt x="263939" y="26362"/>
                </a:lnTo>
                <a:lnTo>
                  <a:pt x="259612" y="22078"/>
                </a:lnTo>
                <a:lnTo>
                  <a:pt x="254081" y="18999"/>
                </a:lnTo>
                <a:lnTo>
                  <a:pt x="248572" y="15897"/>
                </a:lnTo>
                <a:lnTo>
                  <a:pt x="242369" y="14347"/>
                </a:lnTo>
                <a:lnTo>
                  <a:pt x="272419" y="14347"/>
                </a:lnTo>
                <a:lnTo>
                  <a:pt x="287167" y="50198"/>
                </a:lnTo>
                <a:lnTo>
                  <a:pt x="286742" y="57137"/>
                </a:lnTo>
                <a:lnTo>
                  <a:pt x="285467" y="63740"/>
                </a:lnTo>
                <a:lnTo>
                  <a:pt x="283342" y="70004"/>
                </a:lnTo>
                <a:lnTo>
                  <a:pt x="280368" y="75931"/>
                </a:lnTo>
                <a:lnTo>
                  <a:pt x="276657" y="81376"/>
                </a:lnTo>
                <a:lnTo>
                  <a:pt x="272426" y="86082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59" y="5056"/>
            <a:ext cx="6972934" cy="3914775"/>
            <a:chOff x="-4759" y="5056"/>
            <a:chExt cx="6972934" cy="3914775"/>
          </a:xfrm>
        </p:grpSpPr>
        <p:sp>
          <p:nvSpPr>
            <p:cNvPr id="3" name="object 3"/>
            <p:cNvSpPr/>
            <p:nvPr/>
          </p:nvSpPr>
          <p:spPr>
            <a:xfrm>
              <a:off x="0" y="1843108"/>
              <a:ext cx="1969135" cy="2072005"/>
            </a:xfrm>
            <a:custGeom>
              <a:avLst/>
              <a:gdLst/>
              <a:ahLst/>
              <a:cxnLst/>
              <a:rect l="l" t="t" r="r" b="b"/>
              <a:pathLst>
                <a:path w="1969135" h="2072004">
                  <a:moveTo>
                    <a:pt x="0" y="0"/>
                  </a:moveTo>
                  <a:lnTo>
                    <a:pt x="73283" y="15656"/>
                  </a:lnTo>
                  <a:lnTo>
                    <a:pt x="116128" y="28142"/>
                  </a:lnTo>
                  <a:lnTo>
                    <a:pt x="157818" y="42678"/>
                  </a:lnTo>
                  <a:lnTo>
                    <a:pt x="198392" y="59193"/>
                  </a:lnTo>
                  <a:lnTo>
                    <a:pt x="237889" y="77621"/>
                  </a:lnTo>
                  <a:lnTo>
                    <a:pt x="276346" y="97893"/>
                  </a:lnTo>
                  <a:lnTo>
                    <a:pt x="313803" y="119941"/>
                  </a:lnTo>
                  <a:lnTo>
                    <a:pt x="350297" y="143696"/>
                  </a:lnTo>
                  <a:lnTo>
                    <a:pt x="385868" y="169090"/>
                  </a:lnTo>
                  <a:lnTo>
                    <a:pt x="420553" y="196055"/>
                  </a:lnTo>
                  <a:lnTo>
                    <a:pt x="454392" y="224522"/>
                  </a:lnTo>
                  <a:lnTo>
                    <a:pt x="487422" y="254424"/>
                  </a:lnTo>
                  <a:lnTo>
                    <a:pt x="519682" y="285691"/>
                  </a:lnTo>
                  <a:lnTo>
                    <a:pt x="551212" y="318256"/>
                  </a:lnTo>
                  <a:lnTo>
                    <a:pt x="582048" y="352050"/>
                  </a:lnTo>
                  <a:lnTo>
                    <a:pt x="612230" y="387006"/>
                  </a:lnTo>
                  <a:lnTo>
                    <a:pt x="641796" y="423054"/>
                  </a:lnTo>
                  <a:lnTo>
                    <a:pt x="670785" y="460126"/>
                  </a:lnTo>
                  <a:lnTo>
                    <a:pt x="699235" y="498154"/>
                  </a:lnTo>
                  <a:lnTo>
                    <a:pt x="727185" y="537071"/>
                  </a:lnTo>
                  <a:lnTo>
                    <a:pt x="754673" y="576807"/>
                  </a:lnTo>
                  <a:lnTo>
                    <a:pt x="781737" y="617294"/>
                  </a:lnTo>
                  <a:lnTo>
                    <a:pt x="808417" y="658464"/>
                  </a:lnTo>
                  <a:lnTo>
                    <a:pt x="834750" y="700248"/>
                  </a:lnTo>
                  <a:lnTo>
                    <a:pt x="860775" y="742580"/>
                  </a:lnTo>
                  <a:lnTo>
                    <a:pt x="886531" y="785389"/>
                  </a:lnTo>
                  <a:lnTo>
                    <a:pt x="912056" y="828607"/>
                  </a:lnTo>
                  <a:lnTo>
                    <a:pt x="937388" y="872168"/>
                  </a:lnTo>
                  <a:lnTo>
                    <a:pt x="962567" y="916001"/>
                  </a:lnTo>
                  <a:lnTo>
                    <a:pt x="987630" y="960040"/>
                  </a:lnTo>
                  <a:lnTo>
                    <a:pt x="1012616" y="1004215"/>
                  </a:lnTo>
                  <a:lnTo>
                    <a:pt x="1037563" y="1048458"/>
                  </a:lnTo>
                  <a:lnTo>
                    <a:pt x="1062511" y="1092701"/>
                  </a:lnTo>
                  <a:lnTo>
                    <a:pt x="1087497" y="1136876"/>
                  </a:lnTo>
                  <a:lnTo>
                    <a:pt x="1112560" y="1180915"/>
                  </a:lnTo>
                  <a:lnTo>
                    <a:pt x="1137738" y="1224748"/>
                  </a:lnTo>
                  <a:lnTo>
                    <a:pt x="1163071" y="1268308"/>
                  </a:lnTo>
                  <a:lnTo>
                    <a:pt x="1188596" y="1311527"/>
                  </a:lnTo>
                  <a:lnTo>
                    <a:pt x="1214352" y="1354336"/>
                  </a:lnTo>
                  <a:lnTo>
                    <a:pt x="1240377" y="1396667"/>
                  </a:lnTo>
                  <a:lnTo>
                    <a:pt x="1266710" y="1438452"/>
                  </a:lnTo>
                  <a:lnTo>
                    <a:pt x="1293389" y="1479622"/>
                  </a:lnTo>
                  <a:lnTo>
                    <a:pt x="1320454" y="1520109"/>
                  </a:lnTo>
                  <a:lnTo>
                    <a:pt x="1347942" y="1559845"/>
                  </a:lnTo>
                  <a:lnTo>
                    <a:pt x="1375891" y="1598761"/>
                  </a:lnTo>
                  <a:lnTo>
                    <a:pt x="1404341" y="1636790"/>
                  </a:lnTo>
                  <a:lnTo>
                    <a:pt x="1433330" y="1673862"/>
                  </a:lnTo>
                  <a:lnTo>
                    <a:pt x="1462897" y="1709910"/>
                  </a:lnTo>
                  <a:lnTo>
                    <a:pt x="1493079" y="1744866"/>
                  </a:lnTo>
                  <a:lnTo>
                    <a:pt x="1523915" y="1778660"/>
                  </a:lnTo>
                  <a:lnTo>
                    <a:pt x="1555444" y="1811225"/>
                  </a:lnTo>
                  <a:lnTo>
                    <a:pt x="1587705" y="1842492"/>
                  </a:lnTo>
                  <a:lnTo>
                    <a:pt x="1620735" y="1872394"/>
                  </a:lnTo>
                  <a:lnTo>
                    <a:pt x="1654574" y="1900861"/>
                  </a:lnTo>
                  <a:lnTo>
                    <a:pt x="1689259" y="1927826"/>
                  </a:lnTo>
                  <a:lnTo>
                    <a:pt x="1724830" y="1953220"/>
                  </a:lnTo>
                  <a:lnTo>
                    <a:pt x="1761324" y="1976975"/>
                  </a:lnTo>
                  <a:lnTo>
                    <a:pt x="1798781" y="1999023"/>
                  </a:lnTo>
                  <a:lnTo>
                    <a:pt x="1837238" y="2019295"/>
                  </a:lnTo>
                  <a:lnTo>
                    <a:pt x="1876734" y="2037723"/>
                  </a:lnTo>
                  <a:lnTo>
                    <a:pt x="1917309" y="2054238"/>
                  </a:lnTo>
                  <a:lnTo>
                    <a:pt x="1958999" y="2068774"/>
                  </a:lnTo>
                  <a:lnTo>
                    <a:pt x="1968923" y="2071666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56"/>
              <a:ext cx="3041583" cy="390971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08965"/>
              <a:ext cx="6967855" cy="3523615"/>
            </a:xfrm>
            <a:custGeom>
              <a:avLst/>
              <a:gdLst/>
              <a:ahLst/>
              <a:cxnLst/>
              <a:rect l="l" t="t" r="r" b="b"/>
              <a:pathLst>
                <a:path w="6967855" h="3523615">
                  <a:moveTo>
                    <a:pt x="6967677" y="3504349"/>
                  </a:moveTo>
                  <a:lnTo>
                    <a:pt x="0" y="3504349"/>
                  </a:lnTo>
                  <a:lnTo>
                    <a:pt x="0" y="3523386"/>
                  </a:lnTo>
                  <a:lnTo>
                    <a:pt x="6967677" y="3523386"/>
                  </a:lnTo>
                  <a:lnTo>
                    <a:pt x="6967677" y="3504349"/>
                  </a:lnTo>
                  <a:close/>
                </a:path>
                <a:path w="6967855" h="3523615">
                  <a:moveTo>
                    <a:pt x="6967677" y="0"/>
                  </a:moveTo>
                  <a:lnTo>
                    <a:pt x="0" y="0"/>
                  </a:lnTo>
                  <a:lnTo>
                    <a:pt x="0" y="19037"/>
                  </a:lnTo>
                  <a:lnTo>
                    <a:pt x="6967677" y="19037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51998" y="673813"/>
            <a:ext cx="184023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5"/>
              <a:t>R</a:t>
            </a:r>
            <a:r>
              <a:rPr dirty="0" sz="1700" spc="55">
                <a:solidFill>
                  <a:srgbClr val="332B2B"/>
                </a:solidFill>
              </a:rPr>
              <a:t>P</a:t>
            </a:r>
            <a:r>
              <a:rPr dirty="0" sz="1700" spc="55"/>
              <a:t>O</a:t>
            </a:r>
            <a:r>
              <a:rPr dirty="0" sz="1700" spc="-10"/>
              <a:t> </a:t>
            </a:r>
            <a:r>
              <a:rPr dirty="0" sz="1700" spc="25"/>
              <a:t>B</a:t>
            </a:r>
            <a:r>
              <a:rPr dirty="0" sz="1700" spc="25">
                <a:solidFill>
                  <a:srgbClr val="332B2B"/>
                </a:solidFill>
              </a:rPr>
              <a:t>est</a:t>
            </a:r>
            <a:r>
              <a:rPr dirty="0" sz="1700" spc="-10">
                <a:solidFill>
                  <a:srgbClr val="332B2B"/>
                </a:solidFill>
              </a:rPr>
              <a:t> </a:t>
            </a:r>
            <a:r>
              <a:rPr dirty="0" sz="1700" spc="25">
                <a:solidFill>
                  <a:srgbClr val="332B2B"/>
                </a:solidFill>
              </a:rPr>
              <a:t>Pra</a:t>
            </a:r>
            <a:r>
              <a:rPr dirty="0" sz="1700" spc="25"/>
              <a:t>c</a:t>
            </a:r>
            <a:r>
              <a:rPr dirty="0" sz="1700" spc="25">
                <a:solidFill>
                  <a:srgbClr val="332B2B"/>
                </a:solidFill>
              </a:rPr>
              <a:t>tice</a:t>
            </a:r>
            <a:r>
              <a:rPr dirty="0" sz="1700" spc="25"/>
              <a:t>s</a:t>
            </a:r>
            <a:endParaRPr sz="17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7503" y="1355870"/>
            <a:ext cx="1256049" cy="13026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53902" y="1314314"/>
            <a:ext cx="2884170" cy="16427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2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65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20">
                <a:latin typeface="Verdana"/>
                <a:cs typeface="Verdana"/>
              </a:rPr>
              <a:t>R</a:t>
            </a:r>
            <a:r>
              <a:rPr dirty="0" sz="1050" spc="114">
                <a:latin typeface="Verdana"/>
                <a:cs typeface="Verdana"/>
              </a:rPr>
              <a:t>P</a:t>
            </a:r>
            <a:r>
              <a:rPr dirty="0" sz="1050" spc="50">
                <a:latin typeface="Verdana"/>
                <a:cs typeface="Verdana"/>
              </a:rPr>
              <a:t>O</a:t>
            </a:r>
            <a:r>
              <a:rPr dirty="0" sz="1050" spc="-95">
                <a:latin typeface="Verdana"/>
                <a:cs typeface="Verdana"/>
              </a:rPr>
              <a:t> </a:t>
            </a:r>
            <a:r>
              <a:rPr dirty="0" sz="1050" spc="50">
                <a:latin typeface="Verdana"/>
                <a:cs typeface="Verdana"/>
              </a:rPr>
              <a:t>b</a:t>
            </a:r>
            <a:r>
              <a:rPr dirty="0" sz="1050">
                <a:latin typeface="Verdana"/>
                <a:cs typeface="Verdana"/>
              </a:rPr>
              <a:t>e</a:t>
            </a:r>
            <a:r>
              <a:rPr dirty="0" sz="1050" spc="-40">
                <a:latin typeface="Verdana"/>
                <a:cs typeface="Verdana"/>
              </a:rPr>
              <a:t>s</a:t>
            </a:r>
            <a:r>
              <a:rPr dirty="0" sz="1050" spc="10">
                <a:latin typeface="Verdana"/>
                <a:cs typeface="Verdana"/>
              </a:rPr>
              <a:t>t</a:t>
            </a:r>
            <a:r>
              <a:rPr dirty="0" sz="1050" spc="-95">
                <a:latin typeface="Verdana"/>
                <a:cs typeface="Verdana"/>
              </a:rPr>
              <a:t> </a:t>
            </a:r>
            <a:r>
              <a:rPr dirty="0" sz="1050" spc="50">
                <a:latin typeface="Verdana"/>
                <a:cs typeface="Verdana"/>
              </a:rPr>
              <a:t>p</a:t>
            </a:r>
            <a:r>
              <a:rPr dirty="0" sz="1050" spc="-40">
                <a:latin typeface="Verdana"/>
                <a:cs typeface="Verdana"/>
              </a:rPr>
              <a:t>r</a:t>
            </a:r>
            <a:r>
              <a:rPr dirty="0" sz="1050" spc="-15">
                <a:latin typeface="Verdana"/>
                <a:cs typeface="Verdana"/>
              </a:rPr>
              <a:t>a</a:t>
            </a:r>
            <a:r>
              <a:rPr dirty="0" sz="1050" spc="45">
                <a:latin typeface="Verdana"/>
                <a:cs typeface="Verdana"/>
              </a:rPr>
              <a:t>c</a:t>
            </a:r>
            <a:r>
              <a:rPr dirty="0" sz="1050" spc="5">
                <a:latin typeface="Verdana"/>
                <a:cs typeface="Verdana"/>
              </a:rPr>
              <a:t>t</a:t>
            </a:r>
            <a:r>
              <a:rPr dirty="0" sz="1050" spc="-15">
                <a:latin typeface="Verdana"/>
                <a:cs typeface="Verdana"/>
              </a:rPr>
              <a:t>i</a:t>
            </a:r>
            <a:r>
              <a:rPr dirty="0" sz="1050" spc="30">
                <a:latin typeface="Verdana"/>
                <a:cs typeface="Verdana"/>
              </a:rPr>
              <a:t>c</a:t>
            </a:r>
            <a:r>
              <a:rPr dirty="0" sz="1050">
                <a:latin typeface="Verdana"/>
                <a:cs typeface="Verdana"/>
              </a:rPr>
              <a:t>e</a:t>
            </a:r>
            <a:r>
              <a:rPr dirty="0" sz="1050" spc="-35">
                <a:latin typeface="Verdana"/>
                <a:cs typeface="Verdana"/>
              </a:rPr>
              <a:t>s</a:t>
            </a:r>
            <a:r>
              <a:rPr dirty="0" sz="1050" spc="-95"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l  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cc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ss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7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050" spc="-16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5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 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6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60">
                <a:solidFill>
                  <a:srgbClr val="382F2F"/>
                </a:solidFill>
                <a:latin typeface="Verdana"/>
                <a:cs typeface="Verdana"/>
              </a:rPr>
              <a:t>,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7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6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g  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85">
                <a:solidFill>
                  <a:srgbClr val="332B2B"/>
                </a:solidFill>
                <a:latin typeface="Verdana"/>
                <a:cs typeface="Verdana"/>
              </a:rPr>
              <a:t>-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5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k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55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60">
                <a:solidFill>
                  <a:srgbClr val="332B2B"/>
                </a:solidFill>
                <a:latin typeface="Verdana"/>
                <a:cs typeface="Verdana"/>
              </a:rPr>
              <a:t>, 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8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9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65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6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5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65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8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60">
                <a:solidFill>
                  <a:srgbClr val="332B2B"/>
                </a:solidFill>
                <a:latin typeface="Verdana"/>
                <a:cs typeface="Verdana"/>
              </a:rPr>
              <a:t>,  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on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duc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tin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g 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ri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dic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dat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a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re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co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er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y 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rill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s, 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5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8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65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65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-70">
                <a:solidFill>
                  <a:srgbClr val="382F2F"/>
                </a:solidFill>
                <a:latin typeface="Verdana"/>
                <a:cs typeface="Verdana"/>
              </a:rPr>
              <a:t>-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70">
                <a:solidFill>
                  <a:srgbClr val="332B2B"/>
                </a:solidFill>
                <a:latin typeface="Verdana"/>
                <a:cs typeface="Verdana"/>
              </a:rPr>
              <a:t>-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r  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75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55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60">
                <a:solidFill>
                  <a:srgbClr val="382F2F"/>
                </a:solidFill>
                <a:latin typeface="Verdana"/>
                <a:cs typeface="Verdana"/>
              </a:rPr>
              <a:t>.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ll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55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65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b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t 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7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il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ili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55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d  </a:t>
            </a:r>
            <a:r>
              <a:rPr dirty="0" sz="1050" spc="8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8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z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8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6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12085"/>
            <a:ext cx="6972934" cy="2407920"/>
            <a:chOff x="0" y="1512085"/>
            <a:chExt cx="6972934" cy="24079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12085"/>
              <a:ext cx="6965354" cy="240268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85769" y="2366805"/>
              <a:ext cx="1782445" cy="1548130"/>
            </a:xfrm>
            <a:custGeom>
              <a:avLst/>
              <a:gdLst/>
              <a:ahLst/>
              <a:cxnLst/>
              <a:rect l="l" t="t" r="r" b="b"/>
              <a:pathLst>
                <a:path w="1782445" h="1548129">
                  <a:moveTo>
                    <a:pt x="0" y="1547968"/>
                  </a:moveTo>
                  <a:lnTo>
                    <a:pt x="51843" y="1518090"/>
                  </a:lnTo>
                  <a:lnTo>
                    <a:pt x="90003" y="1493397"/>
                  </a:lnTo>
                  <a:lnTo>
                    <a:pt x="127130" y="1467246"/>
                  </a:lnTo>
                  <a:lnTo>
                    <a:pt x="163279" y="1439714"/>
                  </a:lnTo>
                  <a:lnTo>
                    <a:pt x="198504" y="1410878"/>
                  </a:lnTo>
                  <a:lnTo>
                    <a:pt x="232860" y="1380814"/>
                  </a:lnTo>
                  <a:lnTo>
                    <a:pt x="266400" y="1349600"/>
                  </a:lnTo>
                  <a:lnTo>
                    <a:pt x="299180" y="1317311"/>
                  </a:lnTo>
                  <a:lnTo>
                    <a:pt x="331253" y="1284025"/>
                  </a:lnTo>
                  <a:lnTo>
                    <a:pt x="362674" y="1249818"/>
                  </a:lnTo>
                  <a:lnTo>
                    <a:pt x="393497" y="1214767"/>
                  </a:lnTo>
                  <a:lnTo>
                    <a:pt x="423776" y="1178949"/>
                  </a:lnTo>
                  <a:lnTo>
                    <a:pt x="453567" y="1142440"/>
                  </a:lnTo>
                  <a:lnTo>
                    <a:pt x="482923" y="1105317"/>
                  </a:lnTo>
                  <a:lnTo>
                    <a:pt x="511898" y="1067658"/>
                  </a:lnTo>
                  <a:lnTo>
                    <a:pt x="540547" y="1029538"/>
                  </a:lnTo>
                  <a:lnTo>
                    <a:pt x="568925" y="991034"/>
                  </a:lnTo>
                  <a:lnTo>
                    <a:pt x="597085" y="952224"/>
                  </a:lnTo>
                  <a:lnTo>
                    <a:pt x="625082" y="913183"/>
                  </a:lnTo>
                  <a:lnTo>
                    <a:pt x="652971" y="873989"/>
                  </a:lnTo>
                  <a:lnTo>
                    <a:pt x="680805" y="834718"/>
                  </a:lnTo>
                  <a:lnTo>
                    <a:pt x="708639" y="795447"/>
                  </a:lnTo>
                  <a:lnTo>
                    <a:pt x="736527" y="756253"/>
                  </a:lnTo>
                  <a:lnTo>
                    <a:pt x="764524" y="717212"/>
                  </a:lnTo>
                  <a:lnTo>
                    <a:pt x="792685" y="678402"/>
                  </a:lnTo>
                  <a:lnTo>
                    <a:pt x="821062" y="639898"/>
                  </a:lnTo>
                  <a:lnTo>
                    <a:pt x="849712" y="601778"/>
                  </a:lnTo>
                  <a:lnTo>
                    <a:pt x="878687" y="564119"/>
                  </a:lnTo>
                  <a:lnTo>
                    <a:pt x="908043" y="526996"/>
                  </a:lnTo>
                  <a:lnTo>
                    <a:pt x="937833" y="490487"/>
                  </a:lnTo>
                  <a:lnTo>
                    <a:pt x="968113" y="454669"/>
                  </a:lnTo>
                  <a:lnTo>
                    <a:pt x="998936" y="419618"/>
                  </a:lnTo>
                  <a:lnTo>
                    <a:pt x="1030357" y="385411"/>
                  </a:lnTo>
                  <a:lnTo>
                    <a:pt x="1062430" y="352125"/>
                  </a:lnTo>
                  <a:lnTo>
                    <a:pt x="1095210" y="319836"/>
                  </a:lnTo>
                  <a:lnTo>
                    <a:pt x="1128750" y="288622"/>
                  </a:lnTo>
                  <a:lnTo>
                    <a:pt x="1163106" y="258558"/>
                  </a:lnTo>
                  <a:lnTo>
                    <a:pt x="1198331" y="229722"/>
                  </a:lnTo>
                  <a:lnTo>
                    <a:pt x="1234480" y="202190"/>
                  </a:lnTo>
                  <a:lnTo>
                    <a:pt x="1271607" y="176039"/>
                  </a:lnTo>
                  <a:lnTo>
                    <a:pt x="1309767" y="151346"/>
                  </a:lnTo>
                  <a:lnTo>
                    <a:pt x="1349014" y="128188"/>
                  </a:lnTo>
                  <a:lnTo>
                    <a:pt x="1389402" y="106640"/>
                  </a:lnTo>
                  <a:lnTo>
                    <a:pt x="1430985" y="86781"/>
                  </a:lnTo>
                  <a:lnTo>
                    <a:pt x="1473819" y="68687"/>
                  </a:lnTo>
                  <a:lnTo>
                    <a:pt x="1517957" y="52434"/>
                  </a:lnTo>
                  <a:lnTo>
                    <a:pt x="1563453" y="38099"/>
                  </a:lnTo>
                  <a:lnTo>
                    <a:pt x="1610362" y="25759"/>
                  </a:lnTo>
                  <a:lnTo>
                    <a:pt x="1658739" y="15490"/>
                  </a:lnTo>
                  <a:lnTo>
                    <a:pt x="1708638" y="7370"/>
                  </a:lnTo>
                  <a:lnTo>
                    <a:pt x="1760112" y="1475"/>
                  </a:lnTo>
                  <a:lnTo>
                    <a:pt x="1781916" y="0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208978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713607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00060" y="478034"/>
            <a:ext cx="287655" cy="100965"/>
          </a:xfrm>
          <a:custGeom>
            <a:avLst/>
            <a:gdLst/>
            <a:ahLst/>
            <a:cxnLst/>
            <a:rect l="l" t="t" r="r" b="b"/>
            <a:pathLst>
              <a:path w="287655" h="100965">
                <a:moveTo>
                  <a:pt x="15388" y="99615"/>
                </a:moveTo>
                <a:lnTo>
                  <a:pt x="0" y="99615"/>
                </a:lnTo>
                <a:lnTo>
                  <a:pt x="0" y="813"/>
                </a:lnTo>
                <a:lnTo>
                  <a:pt x="37673" y="813"/>
                </a:lnTo>
                <a:lnTo>
                  <a:pt x="46615" y="1392"/>
                </a:lnTo>
                <a:lnTo>
                  <a:pt x="54573" y="3131"/>
                </a:lnTo>
                <a:lnTo>
                  <a:pt x="61548" y="6028"/>
                </a:lnTo>
                <a:lnTo>
                  <a:pt x="67538" y="10085"/>
                </a:lnTo>
                <a:lnTo>
                  <a:pt x="72101" y="14867"/>
                </a:lnTo>
                <a:lnTo>
                  <a:pt x="15388" y="14867"/>
                </a:lnTo>
                <a:lnTo>
                  <a:pt x="15388" y="56119"/>
                </a:lnTo>
                <a:lnTo>
                  <a:pt x="72151" y="56119"/>
                </a:lnTo>
                <a:lnTo>
                  <a:pt x="68449" y="61150"/>
                </a:lnTo>
                <a:lnTo>
                  <a:pt x="63927" y="64707"/>
                </a:lnTo>
                <a:lnTo>
                  <a:pt x="58917" y="66334"/>
                </a:lnTo>
                <a:lnTo>
                  <a:pt x="61374" y="69783"/>
                </a:lnTo>
                <a:lnTo>
                  <a:pt x="43821" y="69783"/>
                </a:lnTo>
                <a:lnTo>
                  <a:pt x="42412" y="69956"/>
                </a:lnTo>
                <a:lnTo>
                  <a:pt x="40362" y="70043"/>
                </a:lnTo>
                <a:lnTo>
                  <a:pt x="15388" y="70043"/>
                </a:lnTo>
                <a:lnTo>
                  <a:pt x="15388" y="99615"/>
                </a:lnTo>
                <a:close/>
              </a:path>
              <a:path w="287655" h="100965">
                <a:moveTo>
                  <a:pt x="72151" y="56119"/>
                </a:moveTo>
                <a:lnTo>
                  <a:pt x="45979" y="56119"/>
                </a:lnTo>
                <a:lnTo>
                  <a:pt x="52410" y="54319"/>
                </a:lnTo>
                <a:lnTo>
                  <a:pt x="60999" y="47118"/>
                </a:lnTo>
                <a:lnTo>
                  <a:pt x="63146" y="42065"/>
                </a:lnTo>
                <a:lnTo>
                  <a:pt x="63146" y="28878"/>
                </a:lnTo>
                <a:lnTo>
                  <a:pt x="60999" y="23759"/>
                </a:lnTo>
                <a:lnTo>
                  <a:pt x="52410" y="16645"/>
                </a:lnTo>
                <a:lnTo>
                  <a:pt x="45979" y="14867"/>
                </a:lnTo>
                <a:lnTo>
                  <a:pt x="72101" y="14867"/>
                </a:lnTo>
                <a:lnTo>
                  <a:pt x="72363" y="15142"/>
                </a:lnTo>
                <a:lnTo>
                  <a:pt x="75809" y="21073"/>
                </a:lnTo>
                <a:lnTo>
                  <a:pt x="77877" y="27878"/>
                </a:lnTo>
                <a:lnTo>
                  <a:pt x="78566" y="35558"/>
                </a:lnTo>
                <a:lnTo>
                  <a:pt x="78566" y="43453"/>
                </a:lnTo>
                <a:lnTo>
                  <a:pt x="76539" y="50154"/>
                </a:lnTo>
                <a:lnTo>
                  <a:pt x="72151" y="56119"/>
                </a:lnTo>
                <a:close/>
              </a:path>
              <a:path w="287655" h="100965">
                <a:moveTo>
                  <a:pt x="82633" y="99615"/>
                </a:moveTo>
                <a:lnTo>
                  <a:pt x="65033" y="99615"/>
                </a:lnTo>
                <a:lnTo>
                  <a:pt x="43821" y="69783"/>
                </a:lnTo>
                <a:lnTo>
                  <a:pt x="61374" y="69783"/>
                </a:lnTo>
                <a:lnTo>
                  <a:pt x="82633" y="99615"/>
                </a:lnTo>
                <a:close/>
              </a:path>
              <a:path w="287655" h="100965">
                <a:moveTo>
                  <a:pt x="111692" y="99615"/>
                </a:moveTo>
                <a:lnTo>
                  <a:pt x="96304" y="99615"/>
                </a:lnTo>
                <a:lnTo>
                  <a:pt x="96304" y="813"/>
                </a:lnTo>
                <a:lnTo>
                  <a:pt x="133977" y="813"/>
                </a:lnTo>
                <a:lnTo>
                  <a:pt x="142920" y="1392"/>
                </a:lnTo>
                <a:lnTo>
                  <a:pt x="150878" y="3131"/>
                </a:lnTo>
                <a:lnTo>
                  <a:pt x="157852" y="6028"/>
                </a:lnTo>
                <a:lnTo>
                  <a:pt x="163843" y="10085"/>
                </a:lnTo>
                <a:lnTo>
                  <a:pt x="168406" y="14867"/>
                </a:lnTo>
                <a:lnTo>
                  <a:pt x="111692" y="14867"/>
                </a:lnTo>
                <a:lnTo>
                  <a:pt x="111692" y="55989"/>
                </a:lnTo>
                <a:lnTo>
                  <a:pt x="168637" y="55989"/>
                </a:lnTo>
                <a:lnTo>
                  <a:pt x="163843" y="60999"/>
                </a:lnTo>
                <a:lnTo>
                  <a:pt x="157852" y="65012"/>
                </a:lnTo>
                <a:lnTo>
                  <a:pt x="150878" y="67879"/>
                </a:lnTo>
                <a:lnTo>
                  <a:pt x="142920" y="69600"/>
                </a:lnTo>
                <a:lnTo>
                  <a:pt x="133977" y="70173"/>
                </a:lnTo>
                <a:lnTo>
                  <a:pt x="111692" y="70173"/>
                </a:lnTo>
                <a:lnTo>
                  <a:pt x="111692" y="99615"/>
                </a:lnTo>
                <a:close/>
              </a:path>
              <a:path w="287655" h="100965">
                <a:moveTo>
                  <a:pt x="168637" y="55989"/>
                </a:moveTo>
                <a:lnTo>
                  <a:pt x="142284" y="55989"/>
                </a:lnTo>
                <a:lnTo>
                  <a:pt x="148715" y="54210"/>
                </a:lnTo>
                <a:lnTo>
                  <a:pt x="157304" y="47096"/>
                </a:lnTo>
                <a:lnTo>
                  <a:pt x="159451" y="42065"/>
                </a:lnTo>
                <a:lnTo>
                  <a:pt x="159451" y="28878"/>
                </a:lnTo>
                <a:lnTo>
                  <a:pt x="157304" y="23759"/>
                </a:lnTo>
                <a:lnTo>
                  <a:pt x="148715" y="16645"/>
                </a:lnTo>
                <a:lnTo>
                  <a:pt x="142284" y="14867"/>
                </a:lnTo>
                <a:lnTo>
                  <a:pt x="168406" y="14867"/>
                </a:lnTo>
                <a:lnTo>
                  <a:pt x="168668" y="15142"/>
                </a:lnTo>
                <a:lnTo>
                  <a:pt x="172114" y="21073"/>
                </a:lnTo>
                <a:lnTo>
                  <a:pt x="174182" y="27878"/>
                </a:lnTo>
                <a:lnTo>
                  <a:pt x="174871" y="35558"/>
                </a:lnTo>
                <a:lnTo>
                  <a:pt x="174182" y="43236"/>
                </a:lnTo>
                <a:lnTo>
                  <a:pt x="172114" y="50035"/>
                </a:lnTo>
                <a:lnTo>
                  <a:pt x="168637" y="55989"/>
                </a:lnTo>
                <a:close/>
              </a:path>
              <a:path w="287655" h="100965">
                <a:moveTo>
                  <a:pt x="235472" y="100429"/>
                </a:moveTo>
                <a:lnTo>
                  <a:pt x="198370" y="86082"/>
                </a:lnTo>
                <a:lnTo>
                  <a:pt x="183680" y="50198"/>
                </a:lnTo>
                <a:lnTo>
                  <a:pt x="184100" y="43272"/>
                </a:lnTo>
                <a:lnTo>
                  <a:pt x="203362" y="10148"/>
                </a:lnTo>
                <a:lnTo>
                  <a:pt x="235472" y="0"/>
                </a:lnTo>
                <a:lnTo>
                  <a:pt x="242605" y="410"/>
                </a:lnTo>
                <a:lnTo>
                  <a:pt x="272419" y="14347"/>
                </a:lnTo>
                <a:lnTo>
                  <a:pt x="228575" y="14347"/>
                </a:lnTo>
                <a:lnTo>
                  <a:pt x="222340" y="15897"/>
                </a:lnTo>
                <a:lnTo>
                  <a:pt x="198977" y="57137"/>
                </a:lnTo>
                <a:lnTo>
                  <a:pt x="200521" y="63124"/>
                </a:lnTo>
                <a:lnTo>
                  <a:pt x="206854" y="74077"/>
                </a:lnTo>
                <a:lnTo>
                  <a:pt x="211214" y="78360"/>
                </a:lnTo>
                <a:lnTo>
                  <a:pt x="222340" y="84542"/>
                </a:lnTo>
                <a:lnTo>
                  <a:pt x="228575" y="86082"/>
                </a:lnTo>
                <a:lnTo>
                  <a:pt x="272426" y="86082"/>
                </a:lnTo>
                <a:lnTo>
                  <a:pt x="242583" y="100024"/>
                </a:lnTo>
                <a:lnTo>
                  <a:pt x="235472" y="100429"/>
                </a:lnTo>
                <a:close/>
              </a:path>
              <a:path w="287655" h="100965">
                <a:moveTo>
                  <a:pt x="272426" y="86082"/>
                </a:moveTo>
                <a:lnTo>
                  <a:pt x="242369" y="86082"/>
                </a:lnTo>
                <a:lnTo>
                  <a:pt x="248572" y="84542"/>
                </a:lnTo>
                <a:lnTo>
                  <a:pt x="259612" y="78360"/>
                </a:lnTo>
                <a:lnTo>
                  <a:pt x="263939" y="74077"/>
                </a:lnTo>
                <a:lnTo>
                  <a:pt x="270185" y="63124"/>
                </a:lnTo>
                <a:lnTo>
                  <a:pt x="271708" y="57137"/>
                </a:lnTo>
                <a:lnTo>
                  <a:pt x="271706" y="43272"/>
                </a:lnTo>
                <a:lnTo>
                  <a:pt x="270185" y="37315"/>
                </a:lnTo>
                <a:lnTo>
                  <a:pt x="263939" y="26362"/>
                </a:lnTo>
                <a:lnTo>
                  <a:pt x="259612" y="22078"/>
                </a:lnTo>
                <a:lnTo>
                  <a:pt x="254081" y="18999"/>
                </a:lnTo>
                <a:lnTo>
                  <a:pt x="248572" y="15897"/>
                </a:lnTo>
                <a:lnTo>
                  <a:pt x="242369" y="14347"/>
                </a:lnTo>
                <a:lnTo>
                  <a:pt x="272419" y="14347"/>
                </a:lnTo>
                <a:lnTo>
                  <a:pt x="287167" y="50198"/>
                </a:lnTo>
                <a:lnTo>
                  <a:pt x="286742" y="57137"/>
                </a:lnTo>
                <a:lnTo>
                  <a:pt x="285467" y="63740"/>
                </a:lnTo>
                <a:lnTo>
                  <a:pt x="283342" y="70004"/>
                </a:lnTo>
                <a:lnTo>
                  <a:pt x="280368" y="75931"/>
                </a:lnTo>
                <a:lnTo>
                  <a:pt x="276657" y="81376"/>
                </a:lnTo>
                <a:lnTo>
                  <a:pt x="272426" y="86082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2929" y="431695"/>
            <a:ext cx="6244590" cy="77597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92300"/>
              </a:lnSpc>
              <a:spcBef>
                <a:spcPts val="195"/>
              </a:spcBef>
            </a:pPr>
            <a:r>
              <a:rPr dirty="0" sz="1050" spc="55">
                <a:solidFill>
                  <a:srgbClr val="382F2F"/>
                </a:solidFill>
                <a:latin typeface="Verdana"/>
                <a:cs typeface="Verdana"/>
              </a:rPr>
              <a:t>When</a:t>
            </a:r>
            <a:r>
              <a:rPr dirty="0" sz="1050" spc="-9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ﬁ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ning</a:t>
            </a:r>
            <a:r>
              <a:rPr dirty="0" sz="1050" spc="-8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latin typeface="Verdana"/>
                <a:cs typeface="Verdana"/>
              </a:rPr>
              <a:t>RPO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,</a:t>
            </a:r>
            <a:r>
              <a:rPr dirty="0" sz="1050" spc="-8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an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izat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io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ns</a:t>
            </a:r>
            <a:r>
              <a:rPr dirty="0" sz="1050" spc="-8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25">
                <a:solidFill>
                  <a:srgbClr val="382F2F"/>
                </a:solidFill>
                <a:latin typeface="Verdana"/>
                <a:cs typeface="Verdana"/>
              </a:rPr>
              <a:t>eed</a:t>
            </a:r>
            <a:r>
              <a:rPr dirty="0" sz="1050" spc="-8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8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co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ns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ider</a:t>
            </a:r>
            <a:r>
              <a:rPr dirty="0" sz="1050" spc="-8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fac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rs</a:t>
            </a:r>
            <a:r>
              <a:rPr dirty="0" sz="1050" spc="-8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such</a:t>
            </a:r>
            <a:r>
              <a:rPr dirty="0" sz="1050" spc="-8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8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ta</a:t>
            </a:r>
            <a:r>
              <a:rPr dirty="0" sz="1050" spc="-8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rit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ic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ality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dirty="0" sz="1050" spc="-8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re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ul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or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y </a:t>
            </a:r>
            <a:r>
              <a:rPr dirty="0" sz="1050" spc="-35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req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ui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s, 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bu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dge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t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ns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ra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nts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, 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an</a:t>
            </a:r>
            <a:r>
              <a:rPr dirty="0" sz="1050" spc="25">
                <a:solidFill>
                  <a:srgbClr val="382F2F"/>
                </a:solidFill>
                <a:latin typeface="Verdana"/>
                <a:cs typeface="Verdana"/>
              </a:rPr>
              <a:t>d 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the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co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 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f 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im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pl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me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ting </a:t>
            </a:r>
            <a:r>
              <a:rPr dirty="0" sz="1050" spc="2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nd 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maintai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ni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ng 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he 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requi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d 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inf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ra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str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ct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re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. 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Th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e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nsid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era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tio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s 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elp 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org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aniza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tions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ike a 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ba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la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ce 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betw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en 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da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ta</a:t>
            </a:r>
            <a:r>
              <a:rPr dirty="0" sz="10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pr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ote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ction</a:t>
            </a:r>
            <a:r>
              <a:rPr dirty="0" sz="1050" spc="-9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and</a:t>
            </a:r>
            <a:r>
              <a:rPr dirty="0" sz="10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ss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oc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te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30">
                <a:solidFill>
                  <a:srgbClr val="382F2F"/>
                </a:solidFill>
                <a:latin typeface="Verdana"/>
                <a:cs typeface="Verdana"/>
              </a:rPr>
              <a:t>co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sts</a:t>
            </a:r>
            <a:r>
              <a:rPr dirty="0" sz="1050" spc="-30">
                <a:solidFill>
                  <a:srgbClr val="382F2F"/>
                </a:solidFill>
                <a:latin typeface="Verdana"/>
                <a:cs typeface="Verdana"/>
              </a:rPr>
              <a:t>,</a:t>
            </a:r>
            <a:r>
              <a:rPr dirty="0" sz="1050" spc="-9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ensu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ring</a:t>
            </a:r>
            <a:r>
              <a:rPr dirty="0" sz="1050" spc="-9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an</a:t>
            </a:r>
            <a:r>
              <a:rPr dirty="0" sz="10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op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imal</a:t>
            </a:r>
            <a:r>
              <a:rPr dirty="0" sz="1050" spc="-9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6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6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6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tha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8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aligns</a:t>
            </a:r>
            <a:r>
              <a:rPr dirty="0" sz="1050" spc="-9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dirty="0" sz="1050" spc="2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th</a:t>
            </a:r>
            <a:r>
              <a:rPr dirty="0" sz="10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busines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s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bjec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iv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es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00060" y="478034"/>
            <a:ext cx="287655" cy="100965"/>
          </a:xfrm>
          <a:custGeom>
            <a:avLst/>
            <a:gdLst/>
            <a:ahLst/>
            <a:cxnLst/>
            <a:rect l="l" t="t" r="r" b="b"/>
            <a:pathLst>
              <a:path w="287655" h="100965">
                <a:moveTo>
                  <a:pt x="15388" y="99615"/>
                </a:moveTo>
                <a:lnTo>
                  <a:pt x="0" y="99615"/>
                </a:lnTo>
                <a:lnTo>
                  <a:pt x="0" y="813"/>
                </a:lnTo>
                <a:lnTo>
                  <a:pt x="37673" y="813"/>
                </a:lnTo>
                <a:lnTo>
                  <a:pt x="46615" y="1392"/>
                </a:lnTo>
                <a:lnTo>
                  <a:pt x="54573" y="3131"/>
                </a:lnTo>
                <a:lnTo>
                  <a:pt x="61548" y="6028"/>
                </a:lnTo>
                <a:lnTo>
                  <a:pt x="67538" y="10085"/>
                </a:lnTo>
                <a:lnTo>
                  <a:pt x="72101" y="14867"/>
                </a:lnTo>
                <a:lnTo>
                  <a:pt x="15388" y="14867"/>
                </a:lnTo>
                <a:lnTo>
                  <a:pt x="15388" y="56119"/>
                </a:lnTo>
                <a:lnTo>
                  <a:pt x="72151" y="56119"/>
                </a:lnTo>
                <a:lnTo>
                  <a:pt x="68449" y="61150"/>
                </a:lnTo>
                <a:lnTo>
                  <a:pt x="63927" y="64707"/>
                </a:lnTo>
                <a:lnTo>
                  <a:pt x="58917" y="66334"/>
                </a:lnTo>
                <a:lnTo>
                  <a:pt x="61374" y="69783"/>
                </a:lnTo>
                <a:lnTo>
                  <a:pt x="43821" y="69783"/>
                </a:lnTo>
                <a:lnTo>
                  <a:pt x="42412" y="69956"/>
                </a:lnTo>
                <a:lnTo>
                  <a:pt x="40362" y="70043"/>
                </a:lnTo>
                <a:lnTo>
                  <a:pt x="15388" y="70043"/>
                </a:lnTo>
                <a:lnTo>
                  <a:pt x="15388" y="99615"/>
                </a:lnTo>
                <a:close/>
              </a:path>
              <a:path w="287655" h="100965">
                <a:moveTo>
                  <a:pt x="72151" y="56119"/>
                </a:moveTo>
                <a:lnTo>
                  <a:pt x="45979" y="56119"/>
                </a:lnTo>
                <a:lnTo>
                  <a:pt x="52410" y="54319"/>
                </a:lnTo>
                <a:lnTo>
                  <a:pt x="60999" y="47118"/>
                </a:lnTo>
                <a:lnTo>
                  <a:pt x="63146" y="42065"/>
                </a:lnTo>
                <a:lnTo>
                  <a:pt x="63146" y="28878"/>
                </a:lnTo>
                <a:lnTo>
                  <a:pt x="60999" y="23759"/>
                </a:lnTo>
                <a:lnTo>
                  <a:pt x="52410" y="16645"/>
                </a:lnTo>
                <a:lnTo>
                  <a:pt x="45979" y="14867"/>
                </a:lnTo>
                <a:lnTo>
                  <a:pt x="72101" y="14867"/>
                </a:lnTo>
                <a:lnTo>
                  <a:pt x="72363" y="15142"/>
                </a:lnTo>
                <a:lnTo>
                  <a:pt x="75809" y="21073"/>
                </a:lnTo>
                <a:lnTo>
                  <a:pt x="77877" y="27878"/>
                </a:lnTo>
                <a:lnTo>
                  <a:pt x="78566" y="35558"/>
                </a:lnTo>
                <a:lnTo>
                  <a:pt x="78566" y="43453"/>
                </a:lnTo>
                <a:lnTo>
                  <a:pt x="76539" y="50154"/>
                </a:lnTo>
                <a:lnTo>
                  <a:pt x="72151" y="56119"/>
                </a:lnTo>
                <a:close/>
              </a:path>
              <a:path w="287655" h="100965">
                <a:moveTo>
                  <a:pt x="82633" y="99615"/>
                </a:moveTo>
                <a:lnTo>
                  <a:pt x="65033" y="99615"/>
                </a:lnTo>
                <a:lnTo>
                  <a:pt x="43821" y="69783"/>
                </a:lnTo>
                <a:lnTo>
                  <a:pt x="61374" y="69783"/>
                </a:lnTo>
                <a:lnTo>
                  <a:pt x="82633" y="99615"/>
                </a:lnTo>
                <a:close/>
              </a:path>
              <a:path w="287655" h="100965">
                <a:moveTo>
                  <a:pt x="111692" y="99615"/>
                </a:moveTo>
                <a:lnTo>
                  <a:pt x="96304" y="99615"/>
                </a:lnTo>
                <a:lnTo>
                  <a:pt x="96304" y="813"/>
                </a:lnTo>
                <a:lnTo>
                  <a:pt x="133977" y="813"/>
                </a:lnTo>
                <a:lnTo>
                  <a:pt x="142920" y="1392"/>
                </a:lnTo>
                <a:lnTo>
                  <a:pt x="150878" y="3131"/>
                </a:lnTo>
                <a:lnTo>
                  <a:pt x="157852" y="6028"/>
                </a:lnTo>
                <a:lnTo>
                  <a:pt x="163843" y="10085"/>
                </a:lnTo>
                <a:lnTo>
                  <a:pt x="168406" y="14867"/>
                </a:lnTo>
                <a:lnTo>
                  <a:pt x="111692" y="14867"/>
                </a:lnTo>
                <a:lnTo>
                  <a:pt x="111692" y="55989"/>
                </a:lnTo>
                <a:lnTo>
                  <a:pt x="168637" y="55989"/>
                </a:lnTo>
                <a:lnTo>
                  <a:pt x="163843" y="60999"/>
                </a:lnTo>
                <a:lnTo>
                  <a:pt x="157852" y="65012"/>
                </a:lnTo>
                <a:lnTo>
                  <a:pt x="150878" y="67879"/>
                </a:lnTo>
                <a:lnTo>
                  <a:pt x="142920" y="69600"/>
                </a:lnTo>
                <a:lnTo>
                  <a:pt x="133977" y="70173"/>
                </a:lnTo>
                <a:lnTo>
                  <a:pt x="111692" y="70173"/>
                </a:lnTo>
                <a:lnTo>
                  <a:pt x="111692" y="99615"/>
                </a:lnTo>
                <a:close/>
              </a:path>
              <a:path w="287655" h="100965">
                <a:moveTo>
                  <a:pt x="168637" y="55989"/>
                </a:moveTo>
                <a:lnTo>
                  <a:pt x="142284" y="55989"/>
                </a:lnTo>
                <a:lnTo>
                  <a:pt x="148715" y="54210"/>
                </a:lnTo>
                <a:lnTo>
                  <a:pt x="157304" y="47096"/>
                </a:lnTo>
                <a:lnTo>
                  <a:pt x="159451" y="42065"/>
                </a:lnTo>
                <a:lnTo>
                  <a:pt x="159451" y="28878"/>
                </a:lnTo>
                <a:lnTo>
                  <a:pt x="157304" y="23759"/>
                </a:lnTo>
                <a:lnTo>
                  <a:pt x="148715" y="16645"/>
                </a:lnTo>
                <a:lnTo>
                  <a:pt x="142284" y="14867"/>
                </a:lnTo>
                <a:lnTo>
                  <a:pt x="168406" y="14867"/>
                </a:lnTo>
                <a:lnTo>
                  <a:pt x="168668" y="15142"/>
                </a:lnTo>
                <a:lnTo>
                  <a:pt x="172114" y="21073"/>
                </a:lnTo>
                <a:lnTo>
                  <a:pt x="174182" y="27878"/>
                </a:lnTo>
                <a:lnTo>
                  <a:pt x="174871" y="35558"/>
                </a:lnTo>
                <a:lnTo>
                  <a:pt x="174182" y="43236"/>
                </a:lnTo>
                <a:lnTo>
                  <a:pt x="172114" y="50035"/>
                </a:lnTo>
                <a:lnTo>
                  <a:pt x="168637" y="55989"/>
                </a:lnTo>
                <a:close/>
              </a:path>
              <a:path w="287655" h="100965">
                <a:moveTo>
                  <a:pt x="235472" y="100429"/>
                </a:moveTo>
                <a:lnTo>
                  <a:pt x="198370" y="86082"/>
                </a:lnTo>
                <a:lnTo>
                  <a:pt x="183680" y="50198"/>
                </a:lnTo>
                <a:lnTo>
                  <a:pt x="184100" y="43272"/>
                </a:lnTo>
                <a:lnTo>
                  <a:pt x="203362" y="10148"/>
                </a:lnTo>
                <a:lnTo>
                  <a:pt x="235472" y="0"/>
                </a:lnTo>
                <a:lnTo>
                  <a:pt x="242605" y="410"/>
                </a:lnTo>
                <a:lnTo>
                  <a:pt x="272419" y="14347"/>
                </a:lnTo>
                <a:lnTo>
                  <a:pt x="228575" y="14347"/>
                </a:lnTo>
                <a:lnTo>
                  <a:pt x="222340" y="15897"/>
                </a:lnTo>
                <a:lnTo>
                  <a:pt x="198977" y="57137"/>
                </a:lnTo>
                <a:lnTo>
                  <a:pt x="200521" y="63124"/>
                </a:lnTo>
                <a:lnTo>
                  <a:pt x="206854" y="74077"/>
                </a:lnTo>
                <a:lnTo>
                  <a:pt x="211214" y="78360"/>
                </a:lnTo>
                <a:lnTo>
                  <a:pt x="222340" y="84542"/>
                </a:lnTo>
                <a:lnTo>
                  <a:pt x="228575" y="86082"/>
                </a:lnTo>
                <a:lnTo>
                  <a:pt x="272426" y="86082"/>
                </a:lnTo>
                <a:lnTo>
                  <a:pt x="242583" y="100024"/>
                </a:lnTo>
                <a:lnTo>
                  <a:pt x="235472" y="100429"/>
                </a:lnTo>
                <a:close/>
              </a:path>
              <a:path w="287655" h="100965">
                <a:moveTo>
                  <a:pt x="272426" y="86082"/>
                </a:moveTo>
                <a:lnTo>
                  <a:pt x="242369" y="86082"/>
                </a:lnTo>
                <a:lnTo>
                  <a:pt x="248572" y="84542"/>
                </a:lnTo>
                <a:lnTo>
                  <a:pt x="259612" y="78360"/>
                </a:lnTo>
                <a:lnTo>
                  <a:pt x="263939" y="74077"/>
                </a:lnTo>
                <a:lnTo>
                  <a:pt x="270185" y="63124"/>
                </a:lnTo>
                <a:lnTo>
                  <a:pt x="271708" y="57137"/>
                </a:lnTo>
                <a:lnTo>
                  <a:pt x="271706" y="43272"/>
                </a:lnTo>
                <a:lnTo>
                  <a:pt x="270185" y="37315"/>
                </a:lnTo>
                <a:lnTo>
                  <a:pt x="263939" y="26362"/>
                </a:lnTo>
                <a:lnTo>
                  <a:pt x="259612" y="22078"/>
                </a:lnTo>
                <a:lnTo>
                  <a:pt x="254081" y="18999"/>
                </a:lnTo>
                <a:lnTo>
                  <a:pt x="248572" y="15897"/>
                </a:lnTo>
                <a:lnTo>
                  <a:pt x="242369" y="14347"/>
                </a:lnTo>
                <a:lnTo>
                  <a:pt x="272419" y="14347"/>
                </a:lnTo>
                <a:lnTo>
                  <a:pt x="287167" y="50198"/>
                </a:lnTo>
                <a:lnTo>
                  <a:pt x="286742" y="57137"/>
                </a:lnTo>
                <a:lnTo>
                  <a:pt x="285467" y="63740"/>
                </a:lnTo>
                <a:lnTo>
                  <a:pt x="283342" y="70004"/>
                </a:lnTo>
                <a:lnTo>
                  <a:pt x="280368" y="75931"/>
                </a:lnTo>
                <a:lnTo>
                  <a:pt x="276657" y="81376"/>
                </a:lnTo>
                <a:lnTo>
                  <a:pt x="272426" y="86082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59" y="5056"/>
            <a:ext cx="6972934" cy="3914775"/>
            <a:chOff x="-4759" y="5056"/>
            <a:chExt cx="6972934" cy="3914775"/>
          </a:xfrm>
        </p:grpSpPr>
        <p:sp>
          <p:nvSpPr>
            <p:cNvPr id="3" name="object 3"/>
            <p:cNvSpPr/>
            <p:nvPr/>
          </p:nvSpPr>
          <p:spPr>
            <a:xfrm>
              <a:off x="0" y="1843108"/>
              <a:ext cx="1969135" cy="2072005"/>
            </a:xfrm>
            <a:custGeom>
              <a:avLst/>
              <a:gdLst/>
              <a:ahLst/>
              <a:cxnLst/>
              <a:rect l="l" t="t" r="r" b="b"/>
              <a:pathLst>
                <a:path w="1969135" h="2072004">
                  <a:moveTo>
                    <a:pt x="0" y="0"/>
                  </a:moveTo>
                  <a:lnTo>
                    <a:pt x="73283" y="15656"/>
                  </a:lnTo>
                  <a:lnTo>
                    <a:pt x="116128" y="28142"/>
                  </a:lnTo>
                  <a:lnTo>
                    <a:pt x="157818" y="42678"/>
                  </a:lnTo>
                  <a:lnTo>
                    <a:pt x="198392" y="59193"/>
                  </a:lnTo>
                  <a:lnTo>
                    <a:pt x="237889" y="77621"/>
                  </a:lnTo>
                  <a:lnTo>
                    <a:pt x="276346" y="97893"/>
                  </a:lnTo>
                  <a:lnTo>
                    <a:pt x="313803" y="119941"/>
                  </a:lnTo>
                  <a:lnTo>
                    <a:pt x="350297" y="143696"/>
                  </a:lnTo>
                  <a:lnTo>
                    <a:pt x="385868" y="169090"/>
                  </a:lnTo>
                  <a:lnTo>
                    <a:pt x="420553" y="196055"/>
                  </a:lnTo>
                  <a:lnTo>
                    <a:pt x="454392" y="224522"/>
                  </a:lnTo>
                  <a:lnTo>
                    <a:pt x="487422" y="254424"/>
                  </a:lnTo>
                  <a:lnTo>
                    <a:pt x="519682" y="285691"/>
                  </a:lnTo>
                  <a:lnTo>
                    <a:pt x="551212" y="318256"/>
                  </a:lnTo>
                  <a:lnTo>
                    <a:pt x="582048" y="352050"/>
                  </a:lnTo>
                  <a:lnTo>
                    <a:pt x="612230" y="387006"/>
                  </a:lnTo>
                  <a:lnTo>
                    <a:pt x="641796" y="423054"/>
                  </a:lnTo>
                  <a:lnTo>
                    <a:pt x="670785" y="460126"/>
                  </a:lnTo>
                  <a:lnTo>
                    <a:pt x="699235" y="498154"/>
                  </a:lnTo>
                  <a:lnTo>
                    <a:pt x="727185" y="537071"/>
                  </a:lnTo>
                  <a:lnTo>
                    <a:pt x="754673" y="576807"/>
                  </a:lnTo>
                  <a:lnTo>
                    <a:pt x="781737" y="617294"/>
                  </a:lnTo>
                  <a:lnTo>
                    <a:pt x="808417" y="658464"/>
                  </a:lnTo>
                  <a:lnTo>
                    <a:pt x="834750" y="700248"/>
                  </a:lnTo>
                  <a:lnTo>
                    <a:pt x="860775" y="742580"/>
                  </a:lnTo>
                  <a:lnTo>
                    <a:pt x="886531" y="785389"/>
                  </a:lnTo>
                  <a:lnTo>
                    <a:pt x="912056" y="828607"/>
                  </a:lnTo>
                  <a:lnTo>
                    <a:pt x="937388" y="872168"/>
                  </a:lnTo>
                  <a:lnTo>
                    <a:pt x="962567" y="916001"/>
                  </a:lnTo>
                  <a:lnTo>
                    <a:pt x="987630" y="960040"/>
                  </a:lnTo>
                  <a:lnTo>
                    <a:pt x="1012616" y="1004215"/>
                  </a:lnTo>
                  <a:lnTo>
                    <a:pt x="1037563" y="1048458"/>
                  </a:lnTo>
                  <a:lnTo>
                    <a:pt x="1062511" y="1092701"/>
                  </a:lnTo>
                  <a:lnTo>
                    <a:pt x="1087497" y="1136876"/>
                  </a:lnTo>
                  <a:lnTo>
                    <a:pt x="1112560" y="1180915"/>
                  </a:lnTo>
                  <a:lnTo>
                    <a:pt x="1137738" y="1224748"/>
                  </a:lnTo>
                  <a:lnTo>
                    <a:pt x="1163071" y="1268308"/>
                  </a:lnTo>
                  <a:lnTo>
                    <a:pt x="1188596" y="1311527"/>
                  </a:lnTo>
                  <a:lnTo>
                    <a:pt x="1214352" y="1354336"/>
                  </a:lnTo>
                  <a:lnTo>
                    <a:pt x="1240377" y="1396667"/>
                  </a:lnTo>
                  <a:lnTo>
                    <a:pt x="1266710" y="1438452"/>
                  </a:lnTo>
                  <a:lnTo>
                    <a:pt x="1293389" y="1479622"/>
                  </a:lnTo>
                  <a:lnTo>
                    <a:pt x="1320454" y="1520109"/>
                  </a:lnTo>
                  <a:lnTo>
                    <a:pt x="1347942" y="1559845"/>
                  </a:lnTo>
                  <a:lnTo>
                    <a:pt x="1375891" y="1598761"/>
                  </a:lnTo>
                  <a:lnTo>
                    <a:pt x="1404341" y="1636790"/>
                  </a:lnTo>
                  <a:lnTo>
                    <a:pt x="1433330" y="1673862"/>
                  </a:lnTo>
                  <a:lnTo>
                    <a:pt x="1462897" y="1709910"/>
                  </a:lnTo>
                  <a:lnTo>
                    <a:pt x="1493079" y="1744866"/>
                  </a:lnTo>
                  <a:lnTo>
                    <a:pt x="1523915" y="1778660"/>
                  </a:lnTo>
                  <a:lnTo>
                    <a:pt x="1555444" y="1811225"/>
                  </a:lnTo>
                  <a:lnTo>
                    <a:pt x="1587705" y="1842492"/>
                  </a:lnTo>
                  <a:lnTo>
                    <a:pt x="1620735" y="1872394"/>
                  </a:lnTo>
                  <a:lnTo>
                    <a:pt x="1654574" y="1900861"/>
                  </a:lnTo>
                  <a:lnTo>
                    <a:pt x="1689259" y="1927826"/>
                  </a:lnTo>
                  <a:lnTo>
                    <a:pt x="1724830" y="1953220"/>
                  </a:lnTo>
                  <a:lnTo>
                    <a:pt x="1761324" y="1976975"/>
                  </a:lnTo>
                  <a:lnTo>
                    <a:pt x="1798781" y="1999023"/>
                  </a:lnTo>
                  <a:lnTo>
                    <a:pt x="1837238" y="2019295"/>
                  </a:lnTo>
                  <a:lnTo>
                    <a:pt x="1876734" y="2037723"/>
                  </a:lnTo>
                  <a:lnTo>
                    <a:pt x="1917309" y="2054238"/>
                  </a:lnTo>
                  <a:lnTo>
                    <a:pt x="1958999" y="2068774"/>
                  </a:lnTo>
                  <a:lnTo>
                    <a:pt x="1968923" y="2071666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56"/>
              <a:ext cx="3041583" cy="390971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08965"/>
              <a:ext cx="6967855" cy="3523615"/>
            </a:xfrm>
            <a:custGeom>
              <a:avLst/>
              <a:gdLst/>
              <a:ahLst/>
              <a:cxnLst/>
              <a:rect l="l" t="t" r="r" b="b"/>
              <a:pathLst>
                <a:path w="6967855" h="3523615">
                  <a:moveTo>
                    <a:pt x="6967677" y="3504349"/>
                  </a:moveTo>
                  <a:lnTo>
                    <a:pt x="0" y="3504349"/>
                  </a:lnTo>
                  <a:lnTo>
                    <a:pt x="0" y="3523386"/>
                  </a:lnTo>
                  <a:lnTo>
                    <a:pt x="6967677" y="3523386"/>
                  </a:lnTo>
                  <a:lnTo>
                    <a:pt x="6967677" y="3504349"/>
                  </a:lnTo>
                  <a:close/>
                </a:path>
                <a:path w="6967855" h="3523615">
                  <a:moveTo>
                    <a:pt x="6967677" y="0"/>
                  </a:moveTo>
                  <a:lnTo>
                    <a:pt x="0" y="0"/>
                  </a:lnTo>
                  <a:lnTo>
                    <a:pt x="0" y="19037"/>
                  </a:lnTo>
                  <a:lnTo>
                    <a:pt x="6967677" y="19037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3203575">
              <a:lnSpc>
                <a:spcPct val="100000"/>
              </a:lnSpc>
              <a:spcBef>
                <a:spcPts val="120"/>
              </a:spcBef>
            </a:pPr>
            <a:r>
              <a:rPr dirty="0" spc="50"/>
              <a:t>RP</a:t>
            </a:r>
            <a:r>
              <a:rPr dirty="0" spc="50">
                <a:solidFill>
                  <a:srgbClr val="332B2B"/>
                </a:solidFill>
              </a:rPr>
              <a:t>O</a:t>
            </a:r>
            <a:r>
              <a:rPr dirty="0" spc="-5">
                <a:solidFill>
                  <a:srgbClr val="332B2B"/>
                </a:solidFill>
              </a:rPr>
              <a:t> </a:t>
            </a:r>
            <a:r>
              <a:rPr dirty="0" spc="30"/>
              <a:t>M</a:t>
            </a:r>
            <a:r>
              <a:rPr dirty="0" spc="30">
                <a:solidFill>
                  <a:srgbClr val="332B2B"/>
                </a:solidFill>
              </a:rPr>
              <a:t>on</a:t>
            </a:r>
            <a:r>
              <a:rPr dirty="0" spc="30"/>
              <a:t>it</a:t>
            </a:r>
            <a:r>
              <a:rPr dirty="0" spc="30">
                <a:solidFill>
                  <a:srgbClr val="332B2B"/>
                </a:solidFill>
              </a:rPr>
              <a:t>or</a:t>
            </a:r>
            <a:r>
              <a:rPr dirty="0" spc="30"/>
              <a:t>in</a:t>
            </a:r>
            <a:r>
              <a:rPr dirty="0" spc="30">
                <a:solidFill>
                  <a:srgbClr val="332B2B"/>
                </a:solidFill>
              </a:rPr>
              <a:t>g</a:t>
            </a:r>
            <a:r>
              <a:rPr dirty="0">
                <a:solidFill>
                  <a:srgbClr val="332B2B"/>
                </a:solidFill>
              </a:rPr>
              <a:t> </a:t>
            </a:r>
            <a:r>
              <a:rPr dirty="0" spc="5">
                <a:solidFill>
                  <a:srgbClr val="332B2B"/>
                </a:solidFill>
              </a:rPr>
              <a:t>an</a:t>
            </a:r>
            <a:r>
              <a:rPr dirty="0" spc="5"/>
              <a:t>d</a:t>
            </a:r>
            <a:r>
              <a:rPr dirty="0"/>
              <a:t> </a:t>
            </a:r>
            <a:r>
              <a:rPr dirty="0" spc="15"/>
              <a:t>Compl</a:t>
            </a:r>
            <a:r>
              <a:rPr dirty="0" spc="15">
                <a:solidFill>
                  <a:srgbClr val="332B2B"/>
                </a:solidFill>
              </a:rPr>
              <a:t>ia</a:t>
            </a:r>
            <a:r>
              <a:rPr dirty="0" spc="15"/>
              <a:t>nc</a:t>
            </a:r>
            <a:r>
              <a:rPr dirty="0" spc="15">
                <a:solidFill>
                  <a:srgbClr val="332B2B"/>
                </a:solidFill>
              </a:rPr>
              <a:t>e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1271" y="1355870"/>
            <a:ext cx="1071824" cy="13091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53902" y="1314314"/>
            <a:ext cx="2821940" cy="16427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Con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ti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nuous </a:t>
            </a:r>
            <a:r>
              <a:rPr dirty="0" sz="1050" spc="60">
                <a:latin typeface="Verdana"/>
                <a:cs typeface="Verdana"/>
              </a:rPr>
              <a:t>RPO </a:t>
            </a:r>
            <a:r>
              <a:rPr dirty="0" sz="1050" spc="20">
                <a:latin typeface="Verdana"/>
                <a:cs typeface="Verdana"/>
              </a:rPr>
              <a:t>monitoring 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s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cru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cial 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to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8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li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5">
                <a:solidFill>
                  <a:srgbClr val="382F2F"/>
                </a:solidFill>
                <a:latin typeface="Verdana"/>
                <a:cs typeface="Verdana"/>
              </a:rPr>
              <a:t>w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b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li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d  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b</a:t>
            </a:r>
            <a:r>
              <a:rPr dirty="0" sz="1050" spc="-80">
                <a:solidFill>
                  <a:srgbClr val="332B2B"/>
                </a:solidFill>
                <a:latin typeface="Verdana"/>
                <a:cs typeface="Verdana"/>
              </a:rPr>
              <a:t>j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7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60">
                <a:solidFill>
                  <a:srgbClr val="382F2F"/>
                </a:solidFill>
                <a:latin typeface="Verdana"/>
                <a:cs typeface="Verdana"/>
              </a:rPr>
              <a:t>.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6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z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55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6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y 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b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k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55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55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li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n 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ss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6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k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75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y 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8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60">
                <a:solidFill>
                  <a:srgbClr val="382F2F"/>
                </a:solidFill>
                <a:latin typeface="Verdana"/>
                <a:cs typeface="Verdana"/>
              </a:rPr>
              <a:t>,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5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 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dirty="0" sz="1050" spc="-55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6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55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8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75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75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l 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disa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ster</a:t>
            </a:r>
            <a:r>
              <a:rPr dirty="0" sz="1050" spc="-9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recov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ry</a:t>
            </a:r>
            <a:r>
              <a:rPr dirty="0" sz="1050" spc="-9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str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teg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y.</a:t>
            </a:r>
            <a:r>
              <a:rPr dirty="0" sz="1050" spc="-9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Mo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itor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ing</a:t>
            </a:r>
            <a:r>
              <a:rPr dirty="0" sz="1050" spc="-8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an</a:t>
            </a:r>
            <a:r>
              <a:rPr dirty="0" sz="1050" spc="25">
                <a:solidFill>
                  <a:srgbClr val="382F2F"/>
                </a:solidFill>
                <a:latin typeface="Verdana"/>
                <a:cs typeface="Verdana"/>
              </a:rPr>
              <a:t>d </a:t>
            </a:r>
            <a:r>
              <a:rPr dirty="0" sz="1050" spc="-35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mp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e 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ea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ure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s 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help 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ma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int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ai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n 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the </a:t>
            </a:r>
            <a:r>
              <a:rPr dirty="0" sz="1050" spc="2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5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114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7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6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2023-11-05T14:20:56Z</dcterms:created>
  <dcterms:modified xsi:type="dcterms:W3CDTF">2023-11-05T14:20:56Z</dcterms:modified>
</cp:coreProperties>
</file>