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F475-C223-4000-BE07-8BE801A70DE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CE90-6BC2-4780-B562-4823E1DB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Anim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9370" y="184502"/>
            <a:ext cx="2629203" cy="1929896"/>
          </a:xfrm>
          <a:prstGeom prst="rect">
            <a:avLst/>
          </a:prstGeom>
        </p:spPr>
      </p:pic>
      <p:pic>
        <p:nvPicPr>
          <p:cNvPr id="6" name="logoAnim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5400000">
            <a:off x="7080508" y="2464052"/>
            <a:ext cx="2629203" cy="1929896"/>
          </a:xfrm>
          <a:prstGeom prst="rect">
            <a:avLst/>
          </a:prstGeom>
        </p:spPr>
      </p:pic>
      <p:pic>
        <p:nvPicPr>
          <p:cNvPr id="7" name="logoAnim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0800000">
            <a:off x="4805542" y="4756012"/>
            <a:ext cx="2629203" cy="1929896"/>
          </a:xfrm>
          <a:prstGeom prst="rect">
            <a:avLst/>
          </a:prstGeom>
        </p:spPr>
      </p:pic>
      <p:pic>
        <p:nvPicPr>
          <p:cNvPr id="8" name="logoAnim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519026" y="2464052"/>
            <a:ext cx="2629203" cy="19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71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714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71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71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5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36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37" repeatCount="indefinite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Luvneesh Mugrai</dc:creator>
  <cp:lastModifiedBy>Luvneesh Mugrai</cp:lastModifiedBy>
  <cp:revision>5</cp:revision>
  <dcterms:created xsi:type="dcterms:W3CDTF">2017-04-30T05:53:58Z</dcterms:created>
  <dcterms:modified xsi:type="dcterms:W3CDTF">2017-04-30T19:30:36Z</dcterms:modified>
</cp:coreProperties>
</file>