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0" r:id="rId7"/>
    <p:sldId id="311" r:id="rId8"/>
    <p:sldId id="312" r:id="rId9"/>
    <p:sldId id="313" r:id="rId10"/>
    <p:sldId id="315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/>
            <a:t>Previous understanding of machine learning.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dirty="0"/>
            <a:t>Project Progress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/>
            <a:t>what we learned and Our expecta</a:t>
          </a:r>
          <a:r>
            <a:rPr lang="en-US" altLang="zh-CN"/>
            <a:t>t</a:t>
          </a:r>
          <a:r>
            <a:rPr lang="en-US"/>
            <a:t>ion.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11C0FAB6-07AF-44E5-9709-FBD77B75F47F}" type="pres">
      <dgm:prSet presAssocID="{01A66772-F185-4D58-B8BB-E9370D7A7A2B}" presName="outerComposite" presStyleCnt="0">
        <dgm:presLayoutVars>
          <dgm:chMax val="5"/>
          <dgm:dir/>
          <dgm:resizeHandles val="exact"/>
        </dgm:presLayoutVars>
      </dgm:prSet>
      <dgm:spPr/>
    </dgm:pt>
    <dgm:pt modelId="{07115096-B5B3-4209-ACE4-59485DA8E71C}" type="pres">
      <dgm:prSet presAssocID="{01A66772-F185-4D58-B8BB-E9370D7A7A2B}" presName="dummyMaxCanvas" presStyleCnt="0">
        <dgm:presLayoutVars/>
      </dgm:prSet>
      <dgm:spPr/>
    </dgm:pt>
    <dgm:pt modelId="{1191E32F-CB93-4706-90DA-BA2780407A60}" type="pres">
      <dgm:prSet presAssocID="{01A66772-F185-4D58-B8BB-E9370D7A7A2B}" presName="ThreeNodes_1" presStyleLbl="node1" presStyleIdx="0" presStyleCnt="3">
        <dgm:presLayoutVars>
          <dgm:bulletEnabled val="1"/>
        </dgm:presLayoutVars>
      </dgm:prSet>
      <dgm:spPr/>
    </dgm:pt>
    <dgm:pt modelId="{BD451BF5-19F9-4D44-9BDB-16F72FC4D8D8}" type="pres">
      <dgm:prSet presAssocID="{01A66772-F185-4D58-B8BB-E9370D7A7A2B}" presName="ThreeNodes_2" presStyleLbl="node1" presStyleIdx="1" presStyleCnt="3">
        <dgm:presLayoutVars>
          <dgm:bulletEnabled val="1"/>
        </dgm:presLayoutVars>
      </dgm:prSet>
      <dgm:spPr/>
    </dgm:pt>
    <dgm:pt modelId="{B7B992BB-AF31-4718-A55F-12513D1AC0AE}" type="pres">
      <dgm:prSet presAssocID="{01A66772-F185-4D58-B8BB-E9370D7A7A2B}" presName="ThreeNodes_3" presStyleLbl="node1" presStyleIdx="2" presStyleCnt="3">
        <dgm:presLayoutVars>
          <dgm:bulletEnabled val="1"/>
        </dgm:presLayoutVars>
      </dgm:prSet>
      <dgm:spPr/>
    </dgm:pt>
    <dgm:pt modelId="{EF60BB42-A19F-4A49-8876-5550F5BF2E8B}" type="pres">
      <dgm:prSet presAssocID="{01A66772-F185-4D58-B8BB-E9370D7A7A2B}" presName="ThreeConn_1-2" presStyleLbl="fgAccFollowNode1" presStyleIdx="0" presStyleCnt="2">
        <dgm:presLayoutVars>
          <dgm:bulletEnabled val="1"/>
        </dgm:presLayoutVars>
      </dgm:prSet>
      <dgm:spPr/>
    </dgm:pt>
    <dgm:pt modelId="{39D690A5-C3A6-4A4B-8D8E-29F405CC0C27}" type="pres">
      <dgm:prSet presAssocID="{01A66772-F185-4D58-B8BB-E9370D7A7A2B}" presName="ThreeConn_2-3" presStyleLbl="fgAccFollowNode1" presStyleIdx="1" presStyleCnt="2">
        <dgm:presLayoutVars>
          <dgm:bulletEnabled val="1"/>
        </dgm:presLayoutVars>
      </dgm:prSet>
      <dgm:spPr/>
    </dgm:pt>
    <dgm:pt modelId="{C4A44619-E879-4012-A136-157F2A958EBA}" type="pres">
      <dgm:prSet presAssocID="{01A66772-F185-4D58-B8BB-E9370D7A7A2B}" presName="ThreeNodes_1_text" presStyleLbl="node1" presStyleIdx="2" presStyleCnt="3">
        <dgm:presLayoutVars>
          <dgm:bulletEnabled val="1"/>
        </dgm:presLayoutVars>
      </dgm:prSet>
      <dgm:spPr/>
    </dgm:pt>
    <dgm:pt modelId="{3C96AD8E-5646-4477-A077-2109621212A8}" type="pres">
      <dgm:prSet presAssocID="{01A66772-F185-4D58-B8BB-E9370D7A7A2B}" presName="ThreeNodes_2_text" presStyleLbl="node1" presStyleIdx="2" presStyleCnt="3">
        <dgm:presLayoutVars>
          <dgm:bulletEnabled val="1"/>
        </dgm:presLayoutVars>
      </dgm:prSet>
      <dgm:spPr/>
    </dgm:pt>
    <dgm:pt modelId="{557B8F84-3677-4DC9-BBB2-B5DC1635FDD6}" type="pres">
      <dgm:prSet presAssocID="{01A66772-F185-4D58-B8BB-E9370D7A7A2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55014B03-540B-4B11-A871-931A47C07745}" type="presOf" srcId="{49225C73-1633-42F1-AB3B-7CB183E5F8B8}" destId="{3C96AD8E-5646-4477-A077-2109621212A8}" srcOrd="1" destOrd="0" presId="urn:microsoft.com/office/officeart/2005/8/layout/vProcess5"/>
    <dgm:cxn modelId="{C9228E10-FA8C-4E75-A05E-7857B750E0A2}" type="presOf" srcId="{49225C73-1633-42F1-AB3B-7CB183E5F8B8}" destId="{BD451BF5-19F9-4D44-9BDB-16F72FC4D8D8}" srcOrd="0" destOrd="0" presId="urn:microsoft.com/office/officeart/2005/8/layout/vProcess5"/>
    <dgm:cxn modelId="{88342D31-2D6E-433C-8516-B073B775644E}" type="presOf" srcId="{5B62599A-5C9B-48E7-896E-EA782AC60C8B}" destId="{EF60BB42-A19F-4A49-8876-5550F5BF2E8B}" srcOrd="0" destOrd="0" presId="urn:microsoft.com/office/officeart/2005/8/layout/vProcess5"/>
    <dgm:cxn modelId="{24883D5F-F5C8-49A7-A390-542344971807}" type="presOf" srcId="{9646853A-8964-4519-A5B1-0B7D18B2983D}" destId="{39D690A5-C3A6-4A4B-8D8E-29F405CC0C27}" srcOrd="0" destOrd="0" presId="urn:microsoft.com/office/officeart/2005/8/layout/vProcess5"/>
    <dgm:cxn modelId="{13FD1664-4FC5-4A33-B168-30620362E640}" type="presOf" srcId="{1C383F32-22E8-4F62-A3E0-BDC3D5F48992}" destId="{B7B992BB-AF31-4718-A55F-12513D1AC0AE}" srcOrd="0" destOrd="0" presId="urn:microsoft.com/office/officeart/2005/8/layout/vProcess5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A1A6B677-848B-4E88-AFD0-1543052C2913}" type="presOf" srcId="{40FC4FFE-8987-4A26-B7F4-8A516F18ADAE}" destId="{C4A44619-E879-4012-A136-157F2A958EBA}" srcOrd="1" destOrd="0" presId="urn:microsoft.com/office/officeart/2005/8/layout/vProcess5"/>
    <dgm:cxn modelId="{41C7D07D-81C1-4E8F-8F2E-DEC5C4487E66}" type="presOf" srcId="{01A66772-F185-4D58-B8BB-E9370D7A7A2B}" destId="{11C0FAB6-07AF-44E5-9709-FBD77B75F47F}" srcOrd="0" destOrd="0" presId="urn:microsoft.com/office/officeart/2005/8/layout/vProcess5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C1AED385-20E9-4A2F-AB0F-1EB53A8B81F7}" type="presOf" srcId="{40FC4FFE-8987-4A26-B7F4-8A516F18ADAE}" destId="{1191E32F-CB93-4706-90DA-BA2780407A60}" srcOrd="0" destOrd="0" presId="urn:microsoft.com/office/officeart/2005/8/layout/vProcess5"/>
    <dgm:cxn modelId="{A7624487-23A6-417D-AA48-544427B1EC76}" type="presOf" srcId="{1C383F32-22E8-4F62-A3E0-BDC3D5F48992}" destId="{557B8F84-3677-4DC9-BBB2-B5DC1635FDD6}" srcOrd="1" destOrd="0" presId="urn:microsoft.com/office/officeart/2005/8/layout/vProcess5"/>
    <dgm:cxn modelId="{C7C44513-8C7C-4CA1-A132-6A13BF884F87}" type="presParOf" srcId="{11C0FAB6-07AF-44E5-9709-FBD77B75F47F}" destId="{07115096-B5B3-4209-ACE4-59485DA8E71C}" srcOrd="0" destOrd="0" presId="urn:microsoft.com/office/officeart/2005/8/layout/vProcess5"/>
    <dgm:cxn modelId="{0DD711A5-3CD6-401B-B4A3-421F535EAA81}" type="presParOf" srcId="{11C0FAB6-07AF-44E5-9709-FBD77B75F47F}" destId="{1191E32F-CB93-4706-90DA-BA2780407A60}" srcOrd="1" destOrd="0" presId="urn:microsoft.com/office/officeart/2005/8/layout/vProcess5"/>
    <dgm:cxn modelId="{F2829A17-4979-4D3E-8DA3-6174543D9600}" type="presParOf" srcId="{11C0FAB6-07AF-44E5-9709-FBD77B75F47F}" destId="{BD451BF5-19F9-4D44-9BDB-16F72FC4D8D8}" srcOrd="2" destOrd="0" presId="urn:microsoft.com/office/officeart/2005/8/layout/vProcess5"/>
    <dgm:cxn modelId="{E7134F94-F857-40E6-A35F-39EE3380BFA6}" type="presParOf" srcId="{11C0FAB6-07AF-44E5-9709-FBD77B75F47F}" destId="{B7B992BB-AF31-4718-A55F-12513D1AC0AE}" srcOrd="3" destOrd="0" presId="urn:microsoft.com/office/officeart/2005/8/layout/vProcess5"/>
    <dgm:cxn modelId="{207EB732-3775-4E14-B668-4387A11F9611}" type="presParOf" srcId="{11C0FAB6-07AF-44E5-9709-FBD77B75F47F}" destId="{EF60BB42-A19F-4A49-8876-5550F5BF2E8B}" srcOrd="4" destOrd="0" presId="urn:microsoft.com/office/officeart/2005/8/layout/vProcess5"/>
    <dgm:cxn modelId="{969BE700-EFAC-45EC-B010-8B99D9F7DDE7}" type="presParOf" srcId="{11C0FAB6-07AF-44E5-9709-FBD77B75F47F}" destId="{39D690A5-C3A6-4A4B-8D8E-29F405CC0C27}" srcOrd="5" destOrd="0" presId="urn:microsoft.com/office/officeart/2005/8/layout/vProcess5"/>
    <dgm:cxn modelId="{12A8D966-AE84-4912-81E8-04949C05E10F}" type="presParOf" srcId="{11C0FAB6-07AF-44E5-9709-FBD77B75F47F}" destId="{C4A44619-E879-4012-A136-157F2A958EBA}" srcOrd="6" destOrd="0" presId="urn:microsoft.com/office/officeart/2005/8/layout/vProcess5"/>
    <dgm:cxn modelId="{8CB6F8CC-1818-4CDF-BEA7-E2DCB9F6BAC7}" type="presParOf" srcId="{11C0FAB6-07AF-44E5-9709-FBD77B75F47F}" destId="{3C96AD8E-5646-4477-A077-2109621212A8}" srcOrd="7" destOrd="0" presId="urn:microsoft.com/office/officeart/2005/8/layout/vProcess5"/>
    <dgm:cxn modelId="{A8F63F5E-4764-4CFD-B7A9-4E5D415AEDFA}" type="presParOf" srcId="{11C0FAB6-07AF-44E5-9709-FBD77B75F47F}" destId="{557B8F84-3677-4DC9-BBB2-B5DC1635FDD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46050-F2C7-415C-80CB-F3CB7EDCDF9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4F54A7C-6C13-4D40-92AE-8C6826F9406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>
              <a:solidFill>
                <a:schemeClr val="bg2"/>
              </a:solidFill>
            </a:rPr>
            <a:t>How to communicate efficiently with mentor, assigning tasks to team members</a:t>
          </a:r>
          <a:endParaRPr lang="en-US" sz="1400" dirty="0">
            <a:solidFill>
              <a:schemeClr val="bg2"/>
            </a:solidFill>
          </a:endParaRPr>
        </a:p>
      </dgm:t>
    </dgm:pt>
    <dgm:pt modelId="{D48C53FB-2DDF-441F-BA79-DD984E07E78F}" type="parTrans" cxnId="{1FA6AA5B-B9F2-429B-8D16-83CEB5351C21}">
      <dgm:prSet/>
      <dgm:spPr/>
      <dgm:t>
        <a:bodyPr/>
        <a:lstStyle/>
        <a:p>
          <a:endParaRPr lang="en-US"/>
        </a:p>
      </dgm:t>
    </dgm:pt>
    <dgm:pt modelId="{A0BA37A2-6418-4B5A-96F7-25F3BD7DA147}" type="sibTrans" cxnId="{1FA6AA5B-B9F2-429B-8D16-83CEB5351C21}">
      <dgm:prSet/>
      <dgm:spPr/>
      <dgm:t>
        <a:bodyPr/>
        <a:lstStyle/>
        <a:p>
          <a:endParaRPr lang="en-US"/>
        </a:p>
      </dgm:t>
    </dgm:pt>
    <dgm:pt modelId="{0B6D25E3-7313-4139-83BD-7D17DBBB4874}" type="pres">
      <dgm:prSet presAssocID="{84746050-F2C7-415C-80CB-F3CB7EDCDF9E}" presName="root" presStyleCnt="0">
        <dgm:presLayoutVars>
          <dgm:dir/>
          <dgm:resizeHandles val="exact"/>
        </dgm:presLayoutVars>
      </dgm:prSet>
      <dgm:spPr/>
    </dgm:pt>
    <dgm:pt modelId="{6AC3E7DB-B9A9-4C7C-B961-B8DE80455B85}" type="pres">
      <dgm:prSet presAssocID="{94F54A7C-6C13-4D40-92AE-8C6826F94066}" presName="compNode" presStyleCnt="0"/>
      <dgm:spPr/>
    </dgm:pt>
    <dgm:pt modelId="{222E2D03-ADEA-44D7-8BE8-35980EDDE311}" type="pres">
      <dgm:prSet presAssocID="{94F54A7C-6C13-4D40-92AE-8C6826F94066}" presName="iconRect" presStyleLbl="node1" presStyleIdx="0" presStyleCnt="1" custScaleX="113716" custScaleY="119151" custLinFactNeighborX="11589" custLinFactNeighborY="-154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EF33AFDC-28B8-49F4-A56A-C63BE97C366B}" type="pres">
      <dgm:prSet presAssocID="{94F54A7C-6C13-4D40-92AE-8C6826F94066}" presName="spaceRect" presStyleCnt="0"/>
      <dgm:spPr/>
    </dgm:pt>
    <dgm:pt modelId="{4FF0FC5B-790E-4F25-852C-0E4AF6BCFBA5}" type="pres">
      <dgm:prSet presAssocID="{94F54A7C-6C13-4D40-92AE-8C6826F94066}" presName="textRect" presStyleLbl="revTx" presStyleIdx="0" presStyleCnt="1" custScaleX="102355" custScaleY="117028" custLinFactNeighborX="2081" custLinFactNeighborY="-78112">
        <dgm:presLayoutVars>
          <dgm:chMax val="1"/>
          <dgm:chPref val="1"/>
        </dgm:presLayoutVars>
      </dgm:prSet>
      <dgm:spPr/>
    </dgm:pt>
  </dgm:ptLst>
  <dgm:cxnLst>
    <dgm:cxn modelId="{1FA6AA5B-B9F2-429B-8D16-83CEB5351C21}" srcId="{84746050-F2C7-415C-80CB-F3CB7EDCDF9E}" destId="{94F54A7C-6C13-4D40-92AE-8C6826F94066}" srcOrd="0" destOrd="0" parTransId="{D48C53FB-2DDF-441F-BA79-DD984E07E78F}" sibTransId="{A0BA37A2-6418-4B5A-96F7-25F3BD7DA147}"/>
    <dgm:cxn modelId="{5F519352-87CB-432E-B215-4B320D82B0EC}" type="presOf" srcId="{84746050-F2C7-415C-80CB-F3CB7EDCDF9E}" destId="{0B6D25E3-7313-4139-83BD-7D17DBBB4874}" srcOrd="0" destOrd="0" presId="urn:microsoft.com/office/officeart/2018/2/layout/IconLabelList"/>
    <dgm:cxn modelId="{CB2C24ED-3710-41B4-8BE4-C852A6C7DA41}" type="presOf" srcId="{94F54A7C-6C13-4D40-92AE-8C6826F94066}" destId="{4FF0FC5B-790E-4F25-852C-0E4AF6BCFBA5}" srcOrd="0" destOrd="0" presId="urn:microsoft.com/office/officeart/2018/2/layout/IconLabelList"/>
    <dgm:cxn modelId="{189198F0-CE7E-49B6-A6AF-738683124C05}" type="presParOf" srcId="{0B6D25E3-7313-4139-83BD-7D17DBBB4874}" destId="{6AC3E7DB-B9A9-4C7C-B961-B8DE80455B85}" srcOrd="0" destOrd="0" presId="urn:microsoft.com/office/officeart/2018/2/layout/IconLabelList"/>
    <dgm:cxn modelId="{A0DD040C-2717-47C6-96B3-C2CDB9BCDE52}" type="presParOf" srcId="{6AC3E7DB-B9A9-4C7C-B961-B8DE80455B85}" destId="{222E2D03-ADEA-44D7-8BE8-35980EDDE311}" srcOrd="0" destOrd="0" presId="urn:microsoft.com/office/officeart/2018/2/layout/IconLabelList"/>
    <dgm:cxn modelId="{96D81681-0897-4E22-AF10-B038CDAC9495}" type="presParOf" srcId="{6AC3E7DB-B9A9-4C7C-B961-B8DE80455B85}" destId="{EF33AFDC-28B8-49F4-A56A-C63BE97C366B}" srcOrd="1" destOrd="0" presId="urn:microsoft.com/office/officeart/2018/2/layout/IconLabelList"/>
    <dgm:cxn modelId="{1154E011-96C5-483A-A6BB-60EB310AB732}" type="presParOf" srcId="{6AC3E7DB-B9A9-4C7C-B961-B8DE80455B85}" destId="{4FF0FC5B-790E-4F25-852C-0E4AF6BCFBA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1E32F-CB93-4706-90DA-BA2780407A60}">
      <dsp:nvSpPr>
        <dsp:cNvPr id="0" name=""/>
        <dsp:cNvSpPr/>
      </dsp:nvSpPr>
      <dsp:spPr>
        <a:xfrm>
          <a:off x="0" y="0"/>
          <a:ext cx="5081247" cy="1002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Previous understanding of machine learning. </a:t>
          </a:r>
        </a:p>
      </dsp:txBody>
      <dsp:txXfrm>
        <a:off x="29372" y="29372"/>
        <a:ext cx="3999121" cy="944080"/>
      </dsp:txXfrm>
    </dsp:sp>
    <dsp:sp modelId="{BD451BF5-19F9-4D44-9BDB-16F72FC4D8D8}">
      <dsp:nvSpPr>
        <dsp:cNvPr id="0" name=""/>
        <dsp:cNvSpPr/>
      </dsp:nvSpPr>
      <dsp:spPr>
        <a:xfrm>
          <a:off x="448345" y="1169961"/>
          <a:ext cx="5081247" cy="1002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Project Progress</a:t>
          </a:r>
        </a:p>
      </dsp:txBody>
      <dsp:txXfrm>
        <a:off x="477717" y="1199333"/>
        <a:ext cx="3922322" cy="944080"/>
      </dsp:txXfrm>
    </dsp:sp>
    <dsp:sp modelId="{B7B992BB-AF31-4718-A55F-12513D1AC0AE}">
      <dsp:nvSpPr>
        <dsp:cNvPr id="0" name=""/>
        <dsp:cNvSpPr/>
      </dsp:nvSpPr>
      <dsp:spPr>
        <a:xfrm>
          <a:off x="896690" y="2339922"/>
          <a:ext cx="5081247" cy="1002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what we learned and Our expecta</a:t>
          </a:r>
          <a:r>
            <a:rPr lang="en-US" altLang="zh-CN" sz="2500" kern="1200"/>
            <a:t>t</a:t>
          </a:r>
          <a:r>
            <a:rPr lang="en-US" sz="2500" kern="1200"/>
            <a:t>ion.</a:t>
          </a:r>
        </a:p>
      </dsp:txBody>
      <dsp:txXfrm>
        <a:off x="926062" y="2369294"/>
        <a:ext cx="3922322" cy="944080"/>
      </dsp:txXfrm>
    </dsp:sp>
    <dsp:sp modelId="{EF60BB42-A19F-4A49-8876-5550F5BF2E8B}">
      <dsp:nvSpPr>
        <dsp:cNvPr id="0" name=""/>
        <dsp:cNvSpPr/>
      </dsp:nvSpPr>
      <dsp:spPr>
        <a:xfrm>
          <a:off x="4429411" y="760474"/>
          <a:ext cx="651835" cy="6518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576074" y="760474"/>
        <a:ext cx="358509" cy="490506"/>
      </dsp:txXfrm>
    </dsp:sp>
    <dsp:sp modelId="{39D690A5-C3A6-4A4B-8D8E-29F405CC0C27}">
      <dsp:nvSpPr>
        <dsp:cNvPr id="0" name=""/>
        <dsp:cNvSpPr/>
      </dsp:nvSpPr>
      <dsp:spPr>
        <a:xfrm>
          <a:off x="4877756" y="1923750"/>
          <a:ext cx="651835" cy="65183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024419" y="1923750"/>
        <a:ext cx="358509" cy="490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E2D03-ADEA-44D7-8BE8-35980EDDE311}">
      <dsp:nvSpPr>
        <dsp:cNvPr id="0" name=""/>
        <dsp:cNvSpPr/>
      </dsp:nvSpPr>
      <dsp:spPr>
        <a:xfrm>
          <a:off x="1428989" y="0"/>
          <a:ext cx="2210639" cy="23162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0FC5B-790E-4F25-852C-0E4AF6BCFBA5}">
      <dsp:nvSpPr>
        <dsp:cNvPr id="0" name=""/>
        <dsp:cNvSpPr/>
      </dsp:nvSpPr>
      <dsp:spPr>
        <a:xfrm>
          <a:off x="188049" y="2142105"/>
          <a:ext cx="4421736" cy="974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/>
              </a:solidFill>
            </a:rPr>
            <a:t>How to communicate efficiently with mentor, assigning tasks to team members</a:t>
          </a:r>
          <a:endParaRPr lang="en-US" sz="1400" kern="1200" dirty="0">
            <a:solidFill>
              <a:schemeClr val="bg2"/>
            </a:solidFill>
          </a:endParaRPr>
        </a:p>
      </dsp:txBody>
      <dsp:txXfrm>
        <a:off x="188049" y="2142105"/>
        <a:ext cx="4421736" cy="974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 err="1"/>
              <a:t>ManitobaWildFire</a:t>
            </a:r>
            <a:br>
              <a:rPr lang="en-US" dirty="0"/>
            </a:br>
            <a:r>
              <a:rPr lang="en-US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1868" y="4455621"/>
            <a:ext cx="5195455" cy="615741"/>
          </a:xfrm>
        </p:spPr>
        <p:txBody>
          <a:bodyPr>
            <a:normAutofit/>
          </a:bodyPr>
          <a:lstStyle/>
          <a:p>
            <a:r>
              <a:rPr lang="en-US" dirty="0"/>
              <a:t>			Good guys</a:t>
            </a:r>
          </a:p>
          <a:p>
            <a:endParaRPr lang="en-US" sz="1300" dirty="0"/>
          </a:p>
          <a:p>
            <a:endParaRPr lang="en-US"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6287189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0944F8-B469-4AE8-A556-B6B975F694CF}"/>
              </a:ext>
            </a:extLst>
          </p:cNvPr>
          <p:cNvSpPr txBox="1"/>
          <p:nvPr/>
        </p:nvSpPr>
        <p:spPr>
          <a:xfrm>
            <a:off x="6439295" y="4910496"/>
            <a:ext cx="5271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MENTOR : </a:t>
            </a:r>
            <a:r>
              <a:rPr lang="en-US" sz="1600" dirty="0" err="1"/>
              <a:t>Qiang</a:t>
            </a:r>
            <a:r>
              <a:rPr lang="en-US" sz="1600" dirty="0"/>
              <a:t> Zhang</a:t>
            </a:r>
          </a:p>
          <a:p>
            <a:r>
              <a:rPr lang="en-US" sz="1600" dirty="0"/>
              <a:t>LEADER:   </a:t>
            </a:r>
            <a:r>
              <a:rPr lang="en-US" sz="1600" dirty="0" err="1"/>
              <a:t>Luwei</a:t>
            </a:r>
            <a:r>
              <a:rPr lang="en-US" sz="1600" dirty="0"/>
              <a:t> Lin</a:t>
            </a:r>
          </a:p>
          <a:p>
            <a:r>
              <a:rPr lang="en-US" sz="1600" dirty="0"/>
              <a:t>MEMBER:  </a:t>
            </a:r>
            <a:r>
              <a:rPr lang="en-US" sz="1600" dirty="0" err="1"/>
              <a:t>Haozhi</a:t>
            </a:r>
            <a:r>
              <a:rPr lang="en-US" sz="1600" dirty="0"/>
              <a:t> Wang Luxiang Lin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WILD-FIRE PERDICT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05300DA-A707-4282-BB27-09E156D742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210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195857"/>
              </p:ext>
            </p:extLst>
          </p:nvPr>
        </p:nvGraphicFramePr>
        <p:xfrm>
          <a:off x="1097279" y="2546224"/>
          <a:ext cx="5977938" cy="334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CCEA2-5CCC-4FB1-B428-2BA2B4AE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Previous Understanding of ML.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4B18-1F9E-47B4-87E7-8DB1B08A0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43" y="721967"/>
            <a:ext cx="5968181" cy="493885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zh-CN" dirty="0"/>
              <a:t>Data Collection from Various Source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CN" dirty="0"/>
              <a:t>Data Cleaning and Feature Engineering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CN" dirty="0"/>
              <a:t>Model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10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B3028-ABD4-4BF6-9768-4987C688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Project Progress</a:t>
            </a:r>
            <a:br>
              <a:rPr lang="en-US" dirty="0"/>
            </a:b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8740-26EF-4912-95A4-3F8788DA1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43" y="739220"/>
            <a:ext cx="5968181" cy="493885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zh-CN" dirty="0"/>
              <a:t>Find a way to model this proposal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CN" dirty="0"/>
              <a:t> Determination of variables in the previous assumptions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CN" dirty="0"/>
              <a:t> Choose the right model.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0645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A05BE-5E55-4A0D-BE2B-805C08B3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Project Progress</a:t>
            </a:r>
            <a:br>
              <a:rPr lang="en-US" dirty="0"/>
            </a:b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883D-A9E6-4979-A600-89C26948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zh-CN" dirty="0"/>
              <a:t> Apply mathematical model to solve practical problems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CN" dirty="0"/>
              <a:t> Better at Seeking help from libraries to when facing technical problem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626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2A126-20A6-4050-ACA4-9D2A203C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What We Learned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7EF923-0900-477F-9895-46DF29642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954071"/>
              </p:ext>
            </p:extLst>
          </p:nvPr>
        </p:nvGraphicFramePr>
        <p:xfrm>
          <a:off x="1096962" y="2098515"/>
          <a:ext cx="4618037" cy="400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 descr="Beaker">
            <a:extLst>
              <a:ext uri="{FF2B5EF4-FFF2-40B4-BE49-F238E27FC236}">
                <a16:creationId xmlns:a16="http://schemas.microsoft.com/office/drawing/2014/main" id="{224B52E7-312F-44A9-B1F8-613A9114268A}"/>
              </a:ext>
            </a:extLst>
          </p:cNvPr>
          <p:cNvSpPr/>
          <p:nvPr/>
        </p:nvSpPr>
        <p:spPr>
          <a:xfrm>
            <a:off x="7619999" y="1971193"/>
            <a:ext cx="1912723" cy="1912723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AEC555-1A6D-4F24-A0E6-8C02A66A941B}"/>
              </a:ext>
            </a:extLst>
          </p:cNvPr>
          <p:cNvGrpSpPr/>
          <p:nvPr/>
        </p:nvGrpSpPr>
        <p:grpSpPr>
          <a:xfrm>
            <a:off x="6400723" y="4240620"/>
            <a:ext cx="4320000" cy="1130239"/>
            <a:chOff x="5407199" y="2329952"/>
            <a:chExt cx="4320000" cy="11302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44D25F-1899-4DAF-8E58-C23C6DFCBE80}"/>
                </a:ext>
              </a:extLst>
            </p:cNvPr>
            <p:cNvSpPr/>
            <p:nvPr/>
          </p:nvSpPr>
          <p:spPr>
            <a:xfrm>
              <a:off x="5407199" y="2740191"/>
              <a:ext cx="432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C1F6CC-6E15-4DDA-B3BD-227D59F5AF69}"/>
                </a:ext>
              </a:extLst>
            </p:cNvPr>
            <p:cNvSpPr txBox="1"/>
            <p:nvPr/>
          </p:nvSpPr>
          <p:spPr>
            <a:xfrm>
              <a:off x="5407199" y="2329952"/>
              <a:ext cx="432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solidFill>
                    <a:schemeClr val="bg2"/>
                  </a:solidFill>
                </a:rPr>
                <a:t>New insights into machine learning through this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80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F850-158A-4141-ADD5-1BC42E44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7EBF-C4E1-4C22-9EE5-CEE808AD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mentor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8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A38C-2DCC-4297-AED2-CEC87F61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AC1F-01C3-45F5-8AFF-D18AB518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8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{32686BA0-5C62-4FCE-B916-7C68F426877E}tf11437505_win32</Template>
  <TotalTime>104</TotalTime>
  <Words>130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Georgia Pro Cond Light</vt:lpstr>
      <vt:lpstr>Speak Pro</vt:lpstr>
      <vt:lpstr>Wingdings</vt:lpstr>
      <vt:lpstr>RetrospectVTI</vt:lpstr>
      <vt:lpstr>ManitobaWildFire Prediction</vt:lpstr>
      <vt:lpstr>WILD-FIRE PERDICT</vt:lpstr>
      <vt:lpstr>Previous Understanding of ML. </vt:lpstr>
      <vt:lpstr>Project Progress </vt:lpstr>
      <vt:lpstr>Project Progress </vt:lpstr>
      <vt:lpstr>What We Learned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ManitobaWildFire Prediction</dc:title>
  <dc:creator>Luxiang Lin</dc:creator>
  <cp:lastModifiedBy>Luxiang Lin</cp:lastModifiedBy>
  <cp:revision>15</cp:revision>
  <dcterms:created xsi:type="dcterms:W3CDTF">2021-11-21T20:13:27Z</dcterms:created>
  <dcterms:modified xsi:type="dcterms:W3CDTF">2021-11-22T03:16:39Z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