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590" autoAdjust="0"/>
  </p:normalViewPr>
  <p:slideViewPr>
    <p:cSldViewPr>
      <p:cViewPr>
        <p:scale>
          <a:sx n="75" d="100"/>
          <a:sy n="75" d="100"/>
        </p:scale>
        <p:origin x="-144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124744"/>
            <a:ext cx="6336704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城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AutoShape 2" descr="http://img5.imgtn.bdimg.com/it/u=2969732262,303148952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 descr="C:\Users\Administrator\Desktop\u=2969732262,3031489527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140968"/>
            <a:ext cx="3351273" cy="22381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691680" y="278092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答辩人：闫超威</a:t>
            </a:r>
            <a:endParaRPr lang="zh-CN" altLang="en-US" sz="28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84784"/>
            <a:ext cx="492955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CC00"/>
                </a:solidFill>
                <a:latin typeface="楷体" pitchFamily="49" charset="-122"/>
                <a:ea typeface="楷体" pitchFamily="49" charset="-122"/>
              </a:rPr>
              <a:t>非技术问题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插件未引入，例如</a:t>
            </a:r>
            <a:r>
              <a:rPr lang="en-US" altLang="zh-CN" sz="2000" dirty="0" err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cookie.js</a:t>
            </a:r>
            <a:endParaRPr lang="en-US" altLang="zh-CN" sz="20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if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判断条件里多加了个</a:t>
            </a:r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()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、例如</a:t>
            </a:r>
            <a:r>
              <a:rPr lang="en-US" altLang="zh-CN" sz="2000" dirty="0" err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obj.html</a:t>
            </a:r>
            <a:r>
              <a:rPr lang="en-US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()    ()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最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后加了个；号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9" name="Picture 3" descr="C:\Users\Administrator\Desktop\2d3d661571da250528a21dbbb2cd13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100400"/>
            <a:ext cx="6192688" cy="37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648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经验与收获：</a:t>
            </a:r>
            <a:endParaRPr lang="en-US" altLang="zh-CN" sz="36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通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过本次项目实训，我认为我收获最大的就是做事应该站在巨人的肩膀上，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积极查阅相关资料，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吸取前辈们的经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验，归纳总结成自己的东西，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在困难中学会的东西会让自己记忆深刻。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69" name="Picture 1" descr="C:\Users\Administrator\Desktop\u=1882440141,1758888917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038" y="3789040"/>
            <a:ext cx="4735181" cy="26642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0"/>
            <a:ext cx="46085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谢谢</a:t>
            </a:r>
            <a:endParaRPr lang="zh-CN" altLang="en-US" sz="115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6" name="Picture 2" descr="C:\Users\Administrator\Desktop\火狐截图_2016-01-01T05-18-55.175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22852"/>
            <a:ext cx="6116293" cy="339125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412776"/>
            <a:ext cx="300595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CC00"/>
                </a:solidFill>
                <a:latin typeface="楷体" pitchFamily="49" charset="-122"/>
                <a:ea typeface="楷体" pitchFamily="49" charset="-122"/>
              </a:rPr>
              <a:t>需求分析：</a:t>
            </a:r>
            <a:endParaRPr lang="zh-CN" altLang="en-US" sz="4400" dirty="0">
              <a:solidFill>
                <a:srgbClr val="00CC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916785" cy="648072"/>
          </a:xfrm>
          <a:prstGeom prst="rect">
            <a:avLst/>
          </a:prstGeom>
          <a:noFill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76872"/>
            <a:ext cx="792088" cy="1133505"/>
          </a:xfrm>
          <a:prstGeom prst="rect">
            <a:avLst/>
          </a:prstGeom>
          <a:noFill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789040"/>
            <a:ext cx="3024336" cy="445692"/>
          </a:xfrm>
          <a:prstGeom prst="rect">
            <a:avLst/>
          </a:prstGeom>
          <a:noFill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717032"/>
            <a:ext cx="1333500" cy="447675"/>
          </a:xfrm>
          <a:prstGeom prst="rect">
            <a:avLst/>
          </a:prstGeom>
          <a:noFill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1772816"/>
            <a:ext cx="2405608" cy="1890121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4365104"/>
            <a:ext cx="864096" cy="1781096"/>
          </a:xfrm>
          <a:prstGeom prst="rect">
            <a:avLst/>
          </a:prstGeom>
          <a:noFill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4" y="5085184"/>
            <a:ext cx="4166871" cy="406524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3068960"/>
            <a:ext cx="485775" cy="28575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55776" y="4293096"/>
            <a:ext cx="3618402" cy="432048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8" y="4941168"/>
            <a:ext cx="466725" cy="561975"/>
          </a:xfrm>
          <a:prstGeom prst="rect">
            <a:avLst/>
          </a:prstGeom>
          <a:noFill/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68344" y="1628800"/>
            <a:ext cx="502915" cy="345335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827584" y="14127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效果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模块：</a:t>
            </a:r>
            <a:endParaRPr lang="zh-CN" altLang="en-US" sz="40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2048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功能模块：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420888"/>
            <a:ext cx="3039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注册、登录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商品详情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添加、删除购物车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商品结算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收货地址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支付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添加、删除收藏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个人中心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修改密码</a:t>
            </a:r>
            <a:endParaRPr lang="zh-CN" altLang="en-US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本系统采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用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jQuery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技术构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建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888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购物车流程图</a:t>
            </a:r>
            <a:endParaRPr lang="zh-CN" altLang="en-US" sz="36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7544" y="1844824"/>
            <a:ext cx="1080120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B0F0"/>
                </a:solidFill>
              </a:rPr>
              <a:t>用户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47664" y="213285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11760" y="1700808"/>
            <a:ext cx="1080120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B0F0"/>
                </a:solidFill>
              </a:rPr>
              <a:t>首页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926936" y="2541153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195736" y="2996952"/>
            <a:ext cx="15841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选购商品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63688" y="4005064"/>
            <a:ext cx="2376264" cy="6480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是否登陆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915816" y="350100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187624" y="42930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9632" y="3861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7" name="单圆角矩形 26"/>
          <p:cNvSpPr/>
          <p:nvPr/>
        </p:nvSpPr>
        <p:spPr>
          <a:xfrm>
            <a:off x="0" y="4077072"/>
            <a:ext cx="1187624" cy="504056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登录页面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915816" y="4725144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3768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2" name="对角圆角矩形 31"/>
          <p:cNvSpPr/>
          <p:nvPr/>
        </p:nvSpPr>
        <p:spPr>
          <a:xfrm>
            <a:off x="1907704" y="5373216"/>
            <a:ext cx="2016224" cy="43204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查看购物车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923928" y="5589240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5004048" y="5373216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结算入口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444208" y="5589240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524328" y="5373216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填写订单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427984" y="479715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7984" y="4077072"/>
            <a:ext cx="0" cy="15121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427984" y="407707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5004048" y="4581128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清空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004048" y="3861048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继续选购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244408" y="4797152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244408" y="3717032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7524328" y="4365104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填确认单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524328" y="3212976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生成订单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笑脸 2"/>
          <p:cNvSpPr/>
          <p:nvPr/>
        </p:nvSpPr>
        <p:spPr>
          <a:xfrm>
            <a:off x="5652120" y="4437112"/>
            <a:ext cx="2520280" cy="18002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1840" y="242088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CC00"/>
                </a:solidFill>
                <a:latin typeface="楷体" pitchFamily="49" charset="-122"/>
                <a:ea typeface="楷体" pitchFamily="49" charset="-122"/>
              </a:rPr>
              <a:t>项目演示</a:t>
            </a:r>
            <a:endParaRPr lang="zh-CN" altLang="en-US" sz="4800" b="1" dirty="0">
              <a:solidFill>
                <a:srgbClr val="00CC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772816"/>
            <a:ext cx="4413667" cy="423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492896"/>
            <a:ext cx="6921291" cy="3885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0" y="1556792"/>
            <a:ext cx="370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点击退出后</a:t>
            </a:r>
            <a:r>
              <a:rPr lang="en-US" altLang="zh-CN" dirty="0" smtClean="0">
                <a:solidFill>
                  <a:srgbClr val="FF0000"/>
                </a:solidFill>
              </a:rPr>
              <a:t>cookie   “username”</a:t>
            </a:r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r>
              <a:rPr lang="zh-CN" altLang="en-US" dirty="0" smtClean="0">
                <a:solidFill>
                  <a:srgbClr val="FF0000"/>
                </a:solidFill>
              </a:rPr>
              <a:t>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CC00"/>
                </a:solidFill>
              </a:rPr>
              <a:t>解决办法：转换思路，设置开关，</a:t>
            </a:r>
            <a:endParaRPr lang="en-US" altLang="zh-CN" dirty="0" smtClean="0">
              <a:solidFill>
                <a:srgbClr val="00CC00"/>
              </a:solidFill>
            </a:endParaRPr>
          </a:p>
          <a:p>
            <a:r>
              <a:rPr lang="zh-CN" altLang="en-US" dirty="0" smtClean="0">
                <a:solidFill>
                  <a:srgbClr val="00CC00"/>
                </a:solidFill>
              </a:rPr>
              <a:t>不删除</a:t>
            </a:r>
            <a:r>
              <a:rPr lang="en-US" altLang="zh-CN" dirty="0" smtClean="0">
                <a:solidFill>
                  <a:srgbClr val="00CC00"/>
                </a:solidFill>
              </a:rPr>
              <a:t>cookie</a:t>
            </a:r>
            <a:endParaRPr lang="zh-CN" altLang="en-US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8474"/>
            <a:ext cx="9144000" cy="359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1412776"/>
            <a:ext cx="6753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倒计时下边的</a:t>
            </a:r>
            <a:r>
              <a:rPr lang="en-US" altLang="zh-CN" dirty="0" err="1" smtClean="0">
                <a:solidFill>
                  <a:srgbClr val="FF0000"/>
                </a:solidFill>
              </a:rPr>
              <a:t>ul</a:t>
            </a:r>
            <a:r>
              <a:rPr lang="zh-CN" altLang="en-US" dirty="0" smtClean="0">
                <a:solidFill>
                  <a:srgbClr val="FF0000"/>
                </a:solidFill>
              </a:rPr>
              <a:t>随着当前时间进行切换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CC00"/>
                </a:solidFill>
              </a:rPr>
              <a:t>解</a:t>
            </a:r>
            <a:r>
              <a:rPr lang="zh-CN" altLang="en-US" dirty="0" smtClean="0">
                <a:solidFill>
                  <a:srgbClr val="00CC00"/>
                </a:solidFill>
              </a:rPr>
              <a:t>决方法：</a:t>
            </a:r>
            <a:endParaRPr lang="en-US" altLang="zh-CN" dirty="0" smtClean="0">
              <a:solidFill>
                <a:srgbClr val="00CC00"/>
              </a:solidFill>
            </a:endParaRPr>
          </a:p>
          <a:p>
            <a:r>
              <a:rPr lang="zh-CN" altLang="en-US" dirty="0" smtClean="0">
                <a:solidFill>
                  <a:srgbClr val="00CC00"/>
                </a:solidFill>
              </a:rPr>
              <a:t>获取当前时间和下一个</a:t>
            </a:r>
            <a:r>
              <a:rPr lang="en-US" altLang="zh-CN" dirty="0" err="1" smtClean="0">
                <a:solidFill>
                  <a:srgbClr val="00CC00"/>
                </a:solidFill>
              </a:rPr>
              <a:t>li</a:t>
            </a:r>
            <a:r>
              <a:rPr lang="zh-CN" altLang="en-US" dirty="0" smtClean="0">
                <a:solidFill>
                  <a:srgbClr val="00CC00"/>
                </a:solidFill>
              </a:rPr>
              <a:t>里时间点截取出来的数值进行比较和判断</a:t>
            </a:r>
            <a:endParaRPr lang="en-US" altLang="zh-CN" dirty="0" smtClean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5500726" cy="523220"/>
          </a:xfrm>
          <a:prstGeom prst="rect">
            <a:avLst/>
          </a:prstGeom>
          <a:solidFill>
            <a:srgbClr val="33CCFF"/>
          </a:solidFill>
          <a:ln w="3810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麦乐购商城</a:t>
            </a:r>
            <a:r>
              <a:rPr lang="en-US" altLang="zh-CN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项目答辩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8129740" cy="309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48478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购物</a:t>
            </a:r>
            <a:r>
              <a:rPr lang="zh-CN" altLang="en-US" dirty="0" smtClean="0">
                <a:solidFill>
                  <a:srgbClr val="FF0000"/>
                </a:solidFill>
              </a:rPr>
              <a:t>车数量添加问题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CC00"/>
                </a:solidFill>
              </a:rPr>
              <a:t>解决办</a:t>
            </a:r>
            <a:r>
              <a:rPr lang="zh-CN" altLang="en-US" dirty="0" smtClean="0">
                <a:solidFill>
                  <a:srgbClr val="00CC00"/>
                </a:solidFill>
              </a:rPr>
              <a:t>法：传参</a:t>
            </a:r>
            <a:endParaRPr lang="zh-CN" altLang="en-US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466</Words>
  <Application>Microsoft Office PowerPoint</Application>
  <PresentationFormat>全屏显示(4:3)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82</cp:revision>
  <dcterms:modified xsi:type="dcterms:W3CDTF">2016-01-02T09:02:51Z</dcterms:modified>
</cp:coreProperties>
</file>