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0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9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0D3A-1E39-4CA7-AB92-107F6EEC995F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7484-2975-4E6B-8727-747E4C2A7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Addendum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676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DBMS</a:t>
            </a:r>
          </a:p>
          <a:p>
            <a:r>
              <a:rPr lang="en-US" sz="3200" dirty="0"/>
              <a:t>1002 and 1005</a:t>
            </a:r>
          </a:p>
          <a:p>
            <a:r>
              <a:rPr lang="en-US" sz="3200" dirty="0"/>
              <a:t>Dr. Jefferson Fong</a:t>
            </a:r>
          </a:p>
          <a:p>
            <a:r>
              <a:rPr lang="en-US" sz="3200" dirty="0"/>
              <a:t>Fall </a:t>
            </a:r>
            <a:r>
              <a:rPr lang="en-US" sz="3200" dirty="0" smtClean="0"/>
              <a:t>2024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702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4"/>
          </a:xfrm>
        </p:spPr>
        <p:txBody>
          <a:bodyPr>
            <a:normAutofit/>
          </a:bodyPr>
          <a:lstStyle/>
          <a:p>
            <a:pPr lvl="0">
              <a:buClr>
                <a:srgbClr val="D16349"/>
              </a:buClr>
            </a:pPr>
            <a:r>
              <a:rPr lang="en-US" dirty="0">
                <a:solidFill>
                  <a:prstClr val="black"/>
                </a:solidFill>
              </a:rPr>
              <a:t>Follow “Lab01 Introduction to XAMPP.pptx”</a:t>
            </a:r>
          </a:p>
          <a:p>
            <a:pPr lvl="1">
              <a:buClr>
                <a:srgbClr val="D16349"/>
              </a:buClr>
            </a:pPr>
            <a:r>
              <a:rPr lang="en-US" dirty="0">
                <a:solidFill>
                  <a:prstClr val="black"/>
                </a:solidFill>
              </a:rPr>
              <a:t>Your have done </a:t>
            </a:r>
            <a:r>
              <a:rPr lang="en-US" dirty="0" smtClean="0">
                <a:solidFill>
                  <a:prstClr val="black"/>
                </a:solidFill>
              </a:rPr>
              <a:t>something similar </a:t>
            </a:r>
            <a:r>
              <a:rPr lang="en-US" smtClean="0">
                <a:solidFill>
                  <a:prstClr val="black"/>
                </a:solidFill>
              </a:rPr>
              <a:t>in</a:t>
            </a:r>
            <a:r>
              <a:rPr lang="en-US" smtClean="0">
                <a:solidFill>
                  <a:prstClr val="black"/>
                </a:solidFill>
              </a:rPr>
              <a:t> SWDW.</a:t>
            </a:r>
            <a:endParaRPr lang="en-US" dirty="0"/>
          </a:p>
          <a:p>
            <a:pPr lvl="0">
              <a:buClr>
                <a:srgbClr val="D16349"/>
              </a:buClr>
            </a:pPr>
            <a:r>
              <a:rPr lang="en-US" dirty="0">
                <a:solidFill>
                  <a:prstClr val="black"/>
                </a:solidFill>
              </a:rPr>
              <a:t>Install XAMPP on your own computer.</a:t>
            </a:r>
          </a:p>
          <a:p>
            <a:pPr lvl="0">
              <a:buClr>
                <a:srgbClr val="D16349"/>
              </a:buClr>
            </a:pPr>
            <a:endParaRPr lang="en-US" dirty="0">
              <a:solidFill>
                <a:prstClr val="black"/>
              </a:solidFill>
            </a:endParaRPr>
          </a:p>
          <a:p>
            <a:pPr lvl="0">
              <a:buClr>
                <a:srgbClr val="D16349"/>
              </a:buClr>
            </a:pPr>
            <a:r>
              <a:rPr lang="en-US" dirty="0">
                <a:solidFill>
                  <a:prstClr val="black"/>
                </a:solidFill>
              </a:rPr>
              <a:t>There is nothing to submit this week.  Get ready for next week.</a:t>
            </a:r>
          </a:p>
          <a:p>
            <a:pPr lvl="0">
              <a:buClr>
                <a:srgbClr val="D16349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4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1 Addendum</vt:lpstr>
      <vt:lpstr>ToDo: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Addendum</dc:title>
  <dc:creator>j f</dc:creator>
  <cp:lastModifiedBy>Microsoft account</cp:lastModifiedBy>
  <cp:revision>14</cp:revision>
  <dcterms:created xsi:type="dcterms:W3CDTF">2022-09-08T14:55:47Z</dcterms:created>
  <dcterms:modified xsi:type="dcterms:W3CDTF">2024-09-01T13:47:30Z</dcterms:modified>
</cp:coreProperties>
</file>