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Inter" panose="02000503000000020004" pitchFamily="2" charset="0"/>
      <p:regular r:id="rId11"/>
      <p:bold r:id="rId12"/>
    </p:embeddedFont>
    <p:embeddedFont>
      <p:font typeface="Lato Light" panose="020F0502020204030203" pitchFamily="34" charset="0"/>
      <p:regular r:id="rId13"/>
      <p:bold r:id="rId14"/>
      <p:italic r:id="rId15"/>
      <p:boldItalic r:id="rId16"/>
    </p:embeddedFont>
    <p:embeddedFont>
      <p:font typeface="League Spartan" pitchFamily="2" charset="0"/>
      <p:regular r:id="rId17"/>
      <p:bold r:id="rId18"/>
    </p:embeddedFont>
    <p:embeddedFont>
      <p:font typeface="League Spartan Medium" pitchFamily="2" charset="0"/>
      <p:regular r:id="rId19"/>
      <p:bold r:id="rId20"/>
    </p:embeddedFont>
    <p:embeddedFont>
      <p:font typeface="Open Sans Medium" pitchFamily="2" charset="0"/>
      <p:regular r:id="rId21"/>
      <p:bold r:id="rId22"/>
      <p:italic r:id="rId23"/>
      <p:boldItalic r:id="rId24"/>
    </p:embeddedFont>
    <p:embeddedFont>
      <p:font typeface="Poppi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26" Type="http://schemas.openxmlformats.org/officeDocument/2006/relationships/font" Target="fonts/font16.fntdata" /><Relationship Id="rId3" Type="http://schemas.openxmlformats.org/officeDocument/2006/relationships/slide" Target="slides/slide1.xml" /><Relationship Id="rId21" Type="http://schemas.openxmlformats.org/officeDocument/2006/relationships/font" Target="fonts/font11.fntdata" /><Relationship Id="rId7" Type="http://schemas.openxmlformats.org/officeDocument/2006/relationships/slide" Target="slides/slide5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schemas.openxmlformats.org/officeDocument/2006/relationships/font" Target="fonts/font15.fntdata" /><Relationship Id="rId2" Type="http://schemas.openxmlformats.org/officeDocument/2006/relationships/slideMaster" Target="slideMasters/slideMaster2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font" Target="fonts/font1.fntdata" /><Relationship Id="rId24" Type="http://schemas.openxmlformats.org/officeDocument/2006/relationships/font" Target="fonts/font14.fntdata" /><Relationship Id="rId32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font" Target="fonts/font5.fntdata" /><Relationship Id="rId23" Type="http://schemas.openxmlformats.org/officeDocument/2006/relationships/font" Target="fonts/font13.fntdata" /><Relationship Id="rId28" Type="http://schemas.openxmlformats.org/officeDocument/2006/relationships/font" Target="fonts/font18.fntdata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31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font" Target="fonts/font4.fntdata" /><Relationship Id="rId22" Type="http://schemas.openxmlformats.org/officeDocument/2006/relationships/font" Target="fonts/font12.fntdata" /><Relationship Id="rId27" Type="http://schemas.openxmlformats.org/officeDocument/2006/relationships/font" Target="fonts/font17.fntdata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07225277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07225277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133837333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133837333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33837333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33837333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33837333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33837333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33837333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33837333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133837333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SLIDES_API133837333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133837333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133837333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6" Type="http://schemas.openxmlformats.org/officeDocument/2006/relationships/theme" Target="../theme/theme2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5" Type="http://schemas.openxmlformats.org/officeDocument/2006/relationships/slideLayout" Target="../slideLayouts/slideLayout2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slideLayout" Target="../slideLayouts/slideLayout2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38850" y="1150900"/>
            <a:ext cx="76443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Inter"/>
                <a:ea typeface="Inter"/>
                <a:cs typeface="Inter"/>
                <a:sym typeface="Inter"/>
              </a:rPr>
              <a:t>Media Streaming With IBM</a:t>
            </a:r>
            <a:endParaRPr sz="3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7A756-CE61-707C-2132-6B0486FD6EDA}"/>
              </a:ext>
            </a:extLst>
          </p:cNvPr>
          <p:cNvSpPr txBox="1"/>
          <p:nvPr/>
        </p:nvSpPr>
        <p:spPr>
          <a:xfrm>
            <a:off x="5351285" y="3684823"/>
            <a:ext cx="258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NAME</a:t>
            </a:r>
            <a:r>
              <a:rPr lang="en-IN" dirty="0"/>
              <a:t>: LAKSHA 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streaming with IBM Cloud Video Streaming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Media streaming with IBM Cloud Video Streaming offers a powerful platform for broadcasting and delivering live or on-demand video content to a global audience. However, like any technology, it can encounter challenges that require effective solutions.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One common problem in media streaming is latency, which can result in delays between the live event and the audience's viewing experience.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IBM Cloud Video Streaming addresses this by optimizing its content delivery network (CDN) infrastructure to minimize latency and deliver real-time or near-real-time content.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Latency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Using adaptive bitrate streaming (ABR) can help ensure a smooth viewing experience across varying network conditions.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225" r="31229"/>
          <a:stretch/>
        </p:blipFill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Security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Content security is also a crucial concern in media streaming.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IBM Cloud Video Streaming provides robust security features, including digital rights management (DRM) and token authentication, to protect against unauthorized access and piracy.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IBM Cloud Video Streaming offers a global network of servers and robust error correction mechanisms to ensure uninterrupted playback.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Connection and Buffering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Maintaining a reliable connection and minimizing buffering issues are essential for a smooth streaming experience.</a:t>
            </a: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Troubleshooting tools and customer support are available to address any unexpected issues promptly.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By leveraging these solutions, content providers can deliver high-quality video experiences to their audiences while minimizing potential issues.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conclusion, IBM Cloud Video Streaming offers a comprehensive solution for media streaming, with built-in features and tools to tackle common challenges such as latency, scalability, security, and playback reliability.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time 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Modern Monochrome - v1</vt:lpstr>
      <vt:lpstr>PowerPoint Presentation</vt:lpstr>
      <vt:lpstr>Media streaming with IBM Cloud Video Streaming</vt:lpstr>
      <vt:lpstr>Latency</vt:lpstr>
      <vt:lpstr>Content Security</vt:lpstr>
      <vt:lpstr>Connection and Buffering</vt:lpstr>
      <vt:lpstr>Conclusion</vt:lpstr>
      <vt:lpstr>Thank you for your time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919677156886</cp:lastModifiedBy>
  <cp:revision>1</cp:revision>
  <dcterms:modified xsi:type="dcterms:W3CDTF">2023-10-04T16:59:18Z</dcterms:modified>
</cp:coreProperties>
</file>