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2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623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15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674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928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067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151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739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0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0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064D661-909B-44FA-8EA2-C0D02AD1101E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6D7ED102-8235-49F8-8E70-D5F147B59C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4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Solar Electricity Analysis &amp; Battery Impact study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 smtClean="0"/>
              <a:t>Tesco Analysis project</a:t>
            </a:r>
          </a:p>
          <a:p>
            <a:pPr algn="l"/>
            <a:r>
              <a:rPr lang="en-GB" dirty="0" smtClean="0"/>
              <a:t>Presented by: Manu</a:t>
            </a:r>
          </a:p>
          <a:p>
            <a:pPr algn="l"/>
            <a:r>
              <a:rPr lang="en-GB" dirty="0" smtClean="0"/>
              <a:t>Date: 14/04/2025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402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Goal</a:t>
            </a:r>
          </a:p>
          <a:p>
            <a:r>
              <a:rPr lang="en-GB" dirty="0" smtClean="0"/>
              <a:t>Analyse solar generation vs. electricity usage and evaluate battery impact.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Data source</a:t>
            </a:r>
          </a:p>
          <a:p>
            <a:r>
              <a:rPr lang="en-GB" dirty="0" smtClean="0"/>
              <a:t>PostgreSQL Database 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Tools</a:t>
            </a:r>
          </a:p>
          <a:p>
            <a:r>
              <a:rPr lang="en-GB" dirty="0" smtClean="0"/>
              <a:t>Python(pandas, </a:t>
            </a:r>
            <a:r>
              <a:rPr lang="en-GB" dirty="0" err="1" smtClean="0"/>
              <a:t>numpy</a:t>
            </a:r>
            <a:r>
              <a:rPr lang="en-GB" dirty="0" smtClean="0"/>
              <a:t>, </a:t>
            </a:r>
            <a:r>
              <a:rPr lang="en-GB" dirty="0" err="1" smtClean="0"/>
              <a:t>matplotlib</a:t>
            </a:r>
            <a:r>
              <a:rPr lang="en-GB" dirty="0" smtClean="0"/>
              <a:t>/</a:t>
            </a:r>
            <a:r>
              <a:rPr lang="en-GB" dirty="0" err="1" smtClean="0"/>
              <a:t>seaborn</a:t>
            </a:r>
            <a:r>
              <a:rPr lang="en-GB" dirty="0" smtClean="0"/>
              <a:t>)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Project Scope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01" y="2290944"/>
            <a:ext cx="4453199" cy="296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5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 and checks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solar energy generation has a peak around the 12</a:t>
            </a:r>
            <a:r>
              <a:rPr lang="en-GB" baseline="30000" dirty="0" smtClean="0"/>
              <a:t>th</a:t>
            </a:r>
            <a:r>
              <a:rPr lang="en-GB" dirty="0" smtClean="0"/>
              <a:t> hour, indicating strong solar power production during the middle of the day.</a:t>
            </a:r>
          </a:p>
          <a:p>
            <a:r>
              <a:rPr lang="en-GB" dirty="0" smtClean="0"/>
              <a:t>The electric energy usage has a more fluctuating </a:t>
            </a:r>
            <a:r>
              <a:rPr lang="en-GB" dirty="0"/>
              <a:t>p</a:t>
            </a:r>
            <a:r>
              <a:rPr lang="en-GB" dirty="0" smtClean="0"/>
              <a:t>attern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2234804"/>
            <a:ext cx="4481512" cy="35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Electricity Bought (no battery)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a significant variation in the amount of electricity bought across different months, ranging from around 300 kwh to over 600 kwh.</a:t>
            </a:r>
          </a:p>
          <a:p>
            <a:r>
              <a:rPr lang="en-GB" dirty="0" smtClean="0"/>
              <a:t>The highest electricity purchase is observed in December, indicating a peak demand</a:t>
            </a:r>
          </a:p>
          <a:p>
            <a:r>
              <a:rPr lang="en-GB" dirty="0" smtClean="0"/>
              <a:t>The months with the lowest electricity purchase are </a:t>
            </a:r>
            <a:r>
              <a:rPr lang="en-GB" dirty="0" err="1" smtClean="0"/>
              <a:t>april</a:t>
            </a:r>
            <a:r>
              <a:rPr lang="en-GB" dirty="0" smtClean="0"/>
              <a:t>, may and </a:t>
            </a:r>
            <a:r>
              <a:rPr lang="en-GB" dirty="0" err="1" smtClean="0"/>
              <a:t>july</a:t>
            </a:r>
            <a:r>
              <a:rPr lang="en-GB" dirty="0"/>
              <a:t> </a:t>
            </a:r>
            <a:r>
              <a:rPr lang="en-GB" dirty="0" smtClean="0"/>
              <a:t>– relatively lower energy demand.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1995095"/>
            <a:ext cx="4481512" cy="40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Excess solar generation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solar energy excess is highest in </a:t>
            </a:r>
            <a:r>
              <a:rPr lang="en-GB" dirty="0" err="1" smtClean="0"/>
              <a:t>june</a:t>
            </a:r>
            <a:r>
              <a:rPr lang="en-GB" dirty="0" smtClean="0"/>
              <a:t>, reaching over 230 kwh.</a:t>
            </a:r>
          </a:p>
          <a:p>
            <a:r>
              <a:rPr lang="en-GB" dirty="0" smtClean="0"/>
              <a:t>The solar energy excess decreases in the fall and winter months, with lowest values observed in December and January.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1995095"/>
            <a:ext cx="4481512" cy="40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Battery charge level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battery charge reaches its peak in </a:t>
            </a:r>
            <a:r>
              <a:rPr lang="en-GB" dirty="0" err="1" smtClean="0"/>
              <a:t>june</a:t>
            </a:r>
            <a:r>
              <a:rPr lang="en-GB" dirty="0" smtClean="0"/>
              <a:t>, exceeding 1,200 kwh.</a:t>
            </a:r>
          </a:p>
          <a:p>
            <a:r>
              <a:rPr lang="en-GB" dirty="0" smtClean="0"/>
              <a:t>The decline in battery charge during the later months could indicate higher energy usage/ lower solar power generation, resulting in the battery being drawn down to meet the demand.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2275886"/>
            <a:ext cx="4481512" cy="345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Electricity bought with battery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is a significant fluctuation in the electricity bought with battery through the year, with peaks and valleys observed across different months</a:t>
            </a:r>
          </a:p>
          <a:p>
            <a:r>
              <a:rPr lang="en-GB" dirty="0" smtClean="0"/>
              <a:t>The electricity bought with battery is generally lower during the summer months, suggesting the battery system is able to meet a larger portion of the energy demand during this period.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1995095"/>
            <a:ext cx="4481512" cy="401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The largest cost savings are observed in </a:t>
            </a:r>
            <a:r>
              <a:rPr lang="en-GB" dirty="0"/>
              <a:t>J</a:t>
            </a:r>
            <a:r>
              <a:rPr lang="en-GB" dirty="0" smtClean="0"/>
              <a:t>une, which accounts for 20.5% of the total monthly savings</a:t>
            </a:r>
          </a:p>
          <a:p>
            <a:r>
              <a:rPr lang="en-GB" dirty="0" smtClean="0"/>
              <a:t>The distribution of savings across the months suggests a seasonal pattern, with higher savings during the summer months and lower savings during the spring and winter months.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1996" y="1828800"/>
            <a:ext cx="4389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insights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Most electricity is used in the evening</a:t>
            </a:r>
          </a:p>
          <a:p>
            <a:r>
              <a:rPr lang="en-GB" dirty="0" smtClean="0"/>
              <a:t>Peak solar generation around midday</a:t>
            </a:r>
          </a:p>
          <a:p>
            <a:r>
              <a:rPr lang="en-GB" dirty="0" smtClean="0"/>
              <a:t>Saving can be substantial with efficient battery use</a:t>
            </a:r>
            <a:endParaRPr lang="en-GB" dirty="0"/>
          </a:p>
        </p:txBody>
      </p:sp>
      <p:pic>
        <p:nvPicPr>
          <p:cNvPr id="2050" name="Picture 2" descr="25,500+ Key Insights Stock Photos, Pictures &amp; Royalty-Free Images - iStock  | Unlock, Takeaways, Summar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5031" y="1569720"/>
            <a:ext cx="3596640" cy="35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832</TotalTime>
  <Words>360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Solar Electricity Analysis &amp; Battery Impact study</vt:lpstr>
      <vt:lpstr>Project Overview</vt:lpstr>
      <vt:lpstr>Data visualization and checks</vt:lpstr>
      <vt:lpstr>Electricity Bought (no battery)</vt:lpstr>
      <vt:lpstr>Excess solar generation</vt:lpstr>
      <vt:lpstr>Modelling Battery charge level</vt:lpstr>
      <vt:lpstr>Electricity bought with battery</vt:lpstr>
      <vt:lpstr>Savings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Electricity Analysis &amp; Battery Impact study</dc:title>
  <dc:creator>gatitu</dc:creator>
  <cp:lastModifiedBy>gatitu</cp:lastModifiedBy>
  <cp:revision>13</cp:revision>
  <dcterms:created xsi:type="dcterms:W3CDTF">2025-04-09T17:11:08Z</dcterms:created>
  <dcterms:modified xsi:type="dcterms:W3CDTF">2025-04-10T07:03:53Z</dcterms:modified>
</cp:coreProperties>
</file>