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7" r:id="rId2"/>
    <p:sldId id="262" r:id="rId3"/>
    <p:sldId id="269" r:id="rId4"/>
    <p:sldId id="266" r:id="rId5"/>
    <p:sldId id="260" r:id="rId6"/>
    <p:sldId id="258" r:id="rId7"/>
    <p:sldId id="263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sa Rocio Porras Rodríguez" initials="ERPR" lastIdx="15" clrIdx="0">
    <p:extLst>
      <p:ext uri="{19B8F6BF-5375-455C-9EA6-DF929625EA0E}">
        <p15:presenceInfo xmlns:p15="http://schemas.microsoft.com/office/powerpoint/2012/main" xmlns="" userId="2c05e1f527affc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FC4"/>
    <a:srgbClr val="21569D"/>
    <a:srgbClr val="1A2E82"/>
    <a:srgbClr val="EAEAEA"/>
    <a:srgbClr val="838181"/>
    <a:srgbClr val="838082"/>
    <a:srgbClr val="6F6A74"/>
    <a:srgbClr val="777777"/>
    <a:srgbClr val="9B969C"/>
    <a:srgbClr val="1B7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0" d="100"/>
          <a:sy n="60" d="100"/>
        </p:scale>
        <p:origin x="-16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B9700D9-FD00-4D06-8E42-4B95DD4E06F7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0231E0A-AEB7-4056-A0BA-FB03DFB80866}" type="slidenum">
              <a:rPr lang="en-US" smtClean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67103" y="2758967"/>
            <a:ext cx="10562897" cy="3752192"/>
          </a:xfrm>
          <a:solidFill>
            <a:srgbClr val="2F6FC4"/>
          </a:solidFill>
        </p:spPr>
        <p:txBody>
          <a:bodyPr/>
          <a:lstStyle/>
          <a:p>
            <a:pPr algn="ctr"/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PRESENTADO POR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Yordan Estiven Alarcón Quiroga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Lisseth </a:t>
            </a:r>
            <a:r>
              <a:rPr lang="es-E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Dayanna Becerra Gómez, Jhon Darikson Guerrero Arguello, Kevin Julián Gutiérrez Moreno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DISEÑO E INTEGRACIÒN MULTIMEDIA </a:t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11º3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Institución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Educativa Integrado Joaquín González Camargo </a:t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Jornada "A” Técnica en Sistemas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2021  </a:t>
            </a:r>
            <a:r>
              <a:rPr lang="es-E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CO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26440" y="-72800"/>
            <a:ext cx="942777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arlow Solid Italic" pitchFamily="82" charset="0"/>
                <a:cs typeface="Arial" pitchFamily="34" charset="0"/>
              </a:rPr>
              <a:t>Transito</a:t>
            </a:r>
            <a:endParaRPr lang="es-E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arlow Solid Italic" pitchFamily="82" charset="0"/>
              <a:cs typeface="Arial" pitchFamily="34" charset="0"/>
            </a:endParaRPr>
          </a:p>
        </p:txBody>
      </p:sp>
      <p:sp>
        <p:nvSpPr>
          <p:cNvPr id="10" name="9 Flecha doblada"/>
          <p:cNvSpPr/>
          <p:nvPr/>
        </p:nvSpPr>
        <p:spPr>
          <a:xfrm>
            <a:off x="4067503" y="939820"/>
            <a:ext cx="4603531" cy="1114080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245280" y="1105681"/>
            <a:ext cx="34257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7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arlow Solid Italic" pitchFamily="82" charset="0"/>
                <a:cs typeface="Arial" pitchFamily="34" charset="0"/>
              </a:rPr>
              <a:t>e</a:t>
            </a:r>
            <a:r>
              <a:rPr lang="es-E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arlow Solid Italic" pitchFamily="82" charset="0"/>
                <a:cs typeface="Arial" pitchFamily="34" charset="0"/>
              </a:rPr>
              <a:t>n la red</a:t>
            </a:r>
            <a:endParaRPr lang="es-CO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2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3" y="3918078"/>
            <a:ext cx="1748171" cy="2356598"/>
          </a:xfrm>
          <a:prstGeom prst="rect">
            <a:avLst/>
          </a:prstGeom>
        </p:spPr>
      </p:pic>
      <p:pic>
        <p:nvPicPr>
          <p:cNvPr id="13" name="Imagen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31" b="90385" l="20308" r="86769">
                        <a14:foregroundMark x1="43385" y1="40769" x2="43385" y2="40769"/>
                        <a14:foregroundMark x1="36923" y1="71923" x2="36923" y2="71923"/>
                        <a14:foregroundMark x1="47077" y1="72308" x2="47077" y2="72308"/>
                        <a14:foregroundMark x1="24308" y1="44615" x2="24308" y2="44615"/>
                        <a14:foregroundMark x1="39077" y1="43846" x2="39077" y2="43846"/>
                        <a14:foregroundMark x1="50462" y1="45385" x2="50462" y2="45385"/>
                        <a14:foregroundMark x1="68615" y1="44615" x2="68615" y2="44615"/>
                        <a14:foregroundMark x1="45231" y1="30385" x2="45231" y2="30385"/>
                      </a14:backgroundRemoval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1566" y="4010991"/>
            <a:ext cx="2677613" cy="22636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4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10593" y="657283"/>
            <a:ext cx="9672638" cy="833436"/>
          </a:xfrm>
          <a:prstGeom prst="rect">
            <a:avLst/>
          </a:prstGeom>
          <a:solidFill>
            <a:srgbClr val="1B768C"/>
          </a:solidFill>
          <a:effectLst>
            <a:glow rad="3683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72096" y="1931670"/>
            <a:ext cx="2076994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 presente proyecto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491445" y="3159578"/>
            <a:ext cx="1463040" cy="509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tiene como objetivo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4646816" y="2375807"/>
            <a:ext cx="1449977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dar a conocer la página web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6867502" y="1781370"/>
            <a:ext cx="3357154" cy="144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del grado 11° de la Institución Educativa Integrado “Joaquín González Camargo” de la jornada “A”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técnica en sistemas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0995365" y="2682785"/>
            <a:ext cx="1149531" cy="646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 través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0050094" y="4204062"/>
            <a:ext cx="1985555" cy="11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preguntas a directores de curso de 2° grado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009512" y="3623309"/>
            <a:ext cx="1985555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Presentan falta de atención y comprensión 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3887387" y="4149090"/>
            <a:ext cx="1280160" cy="55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 el tema 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172096" y="4266655"/>
            <a:ext cx="2050869" cy="764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 señales de transito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172096" y="5628459"/>
            <a:ext cx="1815737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debido a  esta necesidad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3431970" y="5928904"/>
            <a:ext cx="1515292" cy="561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 concluyó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6096793" y="5256170"/>
            <a:ext cx="3122023" cy="111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necesitaban  una página web para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reforzar el conocimiento obtenido en señales de transito</a:t>
            </a:r>
            <a:endParaRPr lang="es-CO" dirty="0"/>
          </a:p>
        </p:txBody>
      </p:sp>
      <p:cxnSp>
        <p:nvCxnSpPr>
          <p:cNvPr id="19" name="Conector angular 18"/>
          <p:cNvCxnSpPr>
            <a:stCxn id="7" idx="2"/>
            <a:endCxn id="8" idx="0"/>
          </p:cNvCxnSpPr>
          <p:nvPr/>
        </p:nvCxnSpPr>
        <p:spPr>
          <a:xfrm rot="16200000" flipH="1">
            <a:off x="2462054" y="2398666"/>
            <a:ext cx="509451" cy="101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8" idx="3"/>
            <a:endCxn id="9" idx="1"/>
          </p:cNvCxnSpPr>
          <p:nvPr/>
        </p:nvCxnSpPr>
        <p:spPr>
          <a:xfrm flipV="1">
            <a:off x="3954485" y="2787287"/>
            <a:ext cx="692331" cy="627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9" idx="3"/>
            <a:endCxn id="10" idx="1"/>
          </p:cNvCxnSpPr>
          <p:nvPr/>
        </p:nvCxnSpPr>
        <p:spPr>
          <a:xfrm flipV="1">
            <a:off x="6096793" y="2504726"/>
            <a:ext cx="770709" cy="282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0" idx="3"/>
            <a:endCxn id="11" idx="1"/>
          </p:cNvCxnSpPr>
          <p:nvPr/>
        </p:nvCxnSpPr>
        <p:spPr>
          <a:xfrm>
            <a:off x="10224656" y="2504726"/>
            <a:ext cx="770709" cy="501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11" idx="2"/>
            <a:endCxn id="12" idx="0"/>
          </p:cNvCxnSpPr>
          <p:nvPr/>
        </p:nvCxnSpPr>
        <p:spPr>
          <a:xfrm rot="5400000">
            <a:off x="10869170" y="3503100"/>
            <a:ext cx="874665" cy="527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2" idx="1"/>
            <a:endCxn id="37" idx="3"/>
          </p:cNvCxnSpPr>
          <p:nvPr/>
        </p:nvCxnSpPr>
        <p:spPr>
          <a:xfrm rot="10800000">
            <a:off x="9479492" y="4413614"/>
            <a:ext cx="570603" cy="353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3" idx="1"/>
            <a:endCxn id="14" idx="3"/>
          </p:cNvCxnSpPr>
          <p:nvPr/>
        </p:nvCxnSpPr>
        <p:spPr>
          <a:xfrm rot="10800000" flipV="1">
            <a:off x="5167548" y="4178480"/>
            <a:ext cx="841965" cy="248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4" idx="1"/>
            <a:endCxn id="15" idx="3"/>
          </p:cNvCxnSpPr>
          <p:nvPr/>
        </p:nvCxnSpPr>
        <p:spPr>
          <a:xfrm rot="10800000" flipV="1">
            <a:off x="3222965" y="4426676"/>
            <a:ext cx="664422" cy="222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5" idx="2"/>
            <a:endCxn id="16" idx="0"/>
          </p:cNvCxnSpPr>
          <p:nvPr/>
        </p:nvCxnSpPr>
        <p:spPr>
          <a:xfrm rot="5400000">
            <a:off x="1839935" y="5270863"/>
            <a:ext cx="597626" cy="117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6" idx="3"/>
            <a:endCxn id="17" idx="1"/>
          </p:cNvCxnSpPr>
          <p:nvPr/>
        </p:nvCxnSpPr>
        <p:spPr>
          <a:xfrm>
            <a:off x="2987833" y="6059533"/>
            <a:ext cx="444137" cy="150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17" idx="3"/>
            <a:endCxn id="18" idx="1"/>
          </p:cNvCxnSpPr>
          <p:nvPr/>
        </p:nvCxnSpPr>
        <p:spPr>
          <a:xfrm flipV="1">
            <a:off x="4947262" y="5814606"/>
            <a:ext cx="1149531" cy="39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8505118" y="4122963"/>
            <a:ext cx="974373" cy="5812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Debido a que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Conector angular 41"/>
          <p:cNvCxnSpPr>
            <a:stCxn id="37" idx="1"/>
            <a:endCxn id="13" idx="3"/>
          </p:cNvCxnSpPr>
          <p:nvPr/>
        </p:nvCxnSpPr>
        <p:spPr>
          <a:xfrm rot="10800000">
            <a:off x="7995068" y="4178481"/>
            <a:ext cx="510051" cy="235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5782" y="1842654"/>
            <a:ext cx="9365673" cy="4696691"/>
          </a:xfrm>
        </p:spPr>
        <p:txBody>
          <a:bodyPr>
            <a:normAutofit/>
          </a:bodyPr>
          <a:lstStyle/>
          <a:p>
            <a:pPr algn="just"/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5782" y="500074"/>
            <a:ext cx="9102436" cy="628651"/>
          </a:xfrm>
          <a:solidFill>
            <a:srgbClr val="1B768C">
              <a:alpha val="32000"/>
            </a:srgbClr>
          </a:solidFill>
          <a:effectLst>
            <a:glow rad="5969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s-CO" sz="3200" b="1" dirty="0" smtClean="0"/>
              <a:t>Planteamiento del problema</a:t>
            </a:r>
            <a:endParaRPr lang="en-US" sz="3200" b="1" dirty="0"/>
          </a:p>
        </p:txBody>
      </p:sp>
      <p:sp>
        <p:nvSpPr>
          <p:cNvPr id="6" name="Rectángulo 5"/>
          <p:cNvSpPr/>
          <p:nvPr/>
        </p:nvSpPr>
        <p:spPr>
          <a:xfrm>
            <a:off x="1925782" y="1738324"/>
            <a:ext cx="95327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 decidió realizar este proyecto porque se  observo que algunos estudiantes no lograban clasificar de manera correcta las señales de transito, al hablar con algunos docentes y algunos estudiantes se pudo notar que la mayoría eran de 2do grado haciendo que llamara mas la atención y siendo el grupo clave para el proyecto de primaria y algunos poco lograban entender su clasificación.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 señales de transito son importantes en la vida de una cuidad ya que estas tienen un poco de control y orden gracias a estas, una gran parte de la ciudadanía saben su significado y lo respetan pues a pesar de ser para algunos vehículos es importante ya que también tratan de que nadie tenga algún clase de accidente.</a:t>
            </a:r>
            <a:endParaRPr lang="es-ES" sz="2400" dirty="0" smtClean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3134" y="1683378"/>
            <a:ext cx="9672638" cy="732783"/>
          </a:xfrm>
          <a:solidFill>
            <a:srgbClr val="1B768C"/>
          </a:solidFill>
          <a:effectLst>
            <a:glow rad="3683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3600" b="1" dirty="0">
                <a:latin typeface="Arial" panose="020B0604020202020204" pitchFamily="34" charset="0"/>
                <a:cs typeface="Arial" panose="020B0604020202020204" pitchFamily="34" charset="0"/>
              </a:rPr>
              <a:t>PREGUNTA </a:t>
            </a:r>
            <a:r>
              <a:rPr lang="es-ES" sz="3600" b="1" dirty="0"/>
              <a:t>DE </a:t>
            </a: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r>
              <a:rPr lang="es-CO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10789" y="3289189"/>
            <a:ext cx="95007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Arial" pitchFamily="34" charset="0"/>
                <a:cs typeface="Arial" pitchFamily="34" charset="0"/>
              </a:rPr>
              <a:t>¿Este programa cumplirá con el objetivo de desarrollar más conocimiento  intelectual y sociocultural a los niños de grado segundo acerca de las señales de tránsito?</a:t>
            </a:r>
          </a:p>
        </p:txBody>
      </p:sp>
    </p:spTree>
    <p:extLst>
      <p:ext uri="{BB962C8B-B14F-4D97-AF65-F5344CB8AC3E}">
        <p14:creationId xmlns:p14="http://schemas.microsoft.com/office/powerpoint/2010/main" val="5469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5782" y="1842654"/>
            <a:ext cx="9365673" cy="4696691"/>
          </a:xfrm>
        </p:spPr>
        <p:txBody>
          <a:bodyPr>
            <a:normAutofit/>
          </a:bodyPr>
          <a:lstStyle/>
          <a:p>
            <a:pPr algn="just"/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5782" y="500074"/>
            <a:ext cx="9102436" cy="628651"/>
          </a:xfrm>
          <a:solidFill>
            <a:srgbClr val="1B768C">
              <a:alpha val="32000"/>
            </a:srgbClr>
          </a:solidFill>
          <a:effectLst>
            <a:glow rad="5969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s-CO" sz="3200" b="1" dirty="0"/>
              <a:t>JUSTIFICACIÓN</a:t>
            </a:r>
            <a:endParaRPr lang="en-US" sz="3200" b="1" dirty="0"/>
          </a:p>
        </p:txBody>
      </p:sp>
      <p:sp>
        <p:nvSpPr>
          <p:cNvPr id="6" name="Rectángulo 5"/>
          <p:cNvSpPr/>
          <p:nvPr/>
        </p:nvSpPr>
        <p:spPr>
          <a:xfrm>
            <a:off x="1925782" y="1738324"/>
            <a:ext cx="95327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 pagina web ayudara a los estudiantes de segundo grado a entender y reforzar su aprendizaje en el tema de las señales de transito de manera divertida, comprensible, llamativa y didáctica para ellos sin dejar de ser sencilla y fácil de usar.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Algunos estudiantes tienen un poco de conocimiento sobre algunas señales de transito y sus significados pero otras no saben mucho sobre el tema por diferentes razones ya sea porque no quieren o porque no entienden muy bien la clasificación de esas, así que al crear la pagina se pensó en algo con que ellos pongan a prueba su conocimiento y a la misma vez se diviertan</a:t>
            </a:r>
            <a:endParaRPr lang="es-ES" sz="2400" dirty="0" smtClean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07173" y="1318863"/>
            <a:ext cx="8911687" cy="1752227"/>
          </a:xfrm>
          <a:effectLst>
            <a:glow rad="127000">
              <a:schemeClr val="accent1">
                <a:alpha val="98000"/>
              </a:schemeClr>
            </a:glow>
          </a:effectLst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s-ES" sz="2200" dirty="0">
                <a:latin typeface="Arial" pitchFamily="34" charset="0"/>
                <a:cs typeface="Arial" pitchFamily="34" charset="0"/>
              </a:rPr>
              <a:t>Diseñar una página web para el estudio de los tipos de señales de tránsito básicas para que estudiantes de grado segundo mejoren su conocimiento y aprendan a diferenciar sus clases y características, se realiza en la primaria “A” de la Institución Educativa Integrado Joaquín Gonzales Camargo “sede Aristóbulo Angarita Niño”</a:t>
            </a:r>
            <a:endParaRPr lang="es-CO" sz="2200" dirty="0">
              <a:latin typeface="Arial" pitchFamily="34" charset="0"/>
              <a:cs typeface="Arial" pitchFamily="34" charset="0"/>
            </a:endParaRPr>
          </a:p>
          <a:p>
            <a:pPr lvl="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3936" y="234815"/>
            <a:ext cx="8913098" cy="648054"/>
          </a:xfrm>
          <a:solidFill>
            <a:srgbClr val="1B768C"/>
          </a:solidFill>
          <a:effectLst>
            <a:glow rad="482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OBJETIVO GENERAL </a:t>
            </a:r>
            <a:endParaRPr lang="en-US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307173" y="3071090"/>
            <a:ext cx="8911687" cy="532544"/>
          </a:xfrm>
          <a:prstGeom prst="rect">
            <a:avLst/>
          </a:prstGeom>
          <a:solidFill>
            <a:srgbClr val="1B768C"/>
          </a:solidFill>
          <a:effectLst>
            <a:glow rad="3429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s-CO" dirty="0"/>
          </a:p>
          <a:p>
            <a:pPr algn="ctr"/>
            <a:r>
              <a:rPr lang="es-CO" sz="12800" b="1" dirty="0"/>
              <a:t>OBJETIVOS ESPECÍFICOS</a:t>
            </a:r>
            <a:r>
              <a:rPr lang="es-CO" sz="12800" dirty="0"/>
              <a:t> </a:t>
            </a:r>
            <a:r>
              <a:rPr lang="es-CO" dirty="0"/>
              <a:t/>
            </a:r>
            <a:br>
              <a:rPr lang="es-CO" dirty="0"/>
            </a:b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2043936" y="4046037"/>
            <a:ext cx="9386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itchFamily="34" charset="0"/>
                <a:cs typeface="Arial" pitchFamily="34" charset="0"/>
              </a:rPr>
              <a:t>Crear 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elementos multimedia como videos e imágenes para que el estudiante entienda con mayor facilidad.</a:t>
            </a: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Conseguir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que los estudiantes de grado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2°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reconozcan la utilidad de la página web como una potente herramienta tecnológica de aprendizaje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950178" y="441255"/>
            <a:ext cx="9672638" cy="539769"/>
          </a:xfrm>
          <a:prstGeom prst="rect">
            <a:avLst/>
          </a:prstGeom>
          <a:solidFill>
            <a:srgbClr val="1B768C"/>
          </a:solidFill>
          <a:effectLst>
            <a:glow rad="3683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MARCO </a:t>
            </a:r>
            <a:r>
              <a:rPr lang="es-CO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TEÓRICO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128345" y="1718441"/>
            <a:ext cx="9494471" cy="367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500"/>
              </a:spcAft>
              <a:buFont typeface="Arial" pitchFamily="34" charset="0"/>
              <a:buChar char="•"/>
            </a:pPr>
            <a:r>
              <a:rPr lang="es-ES" sz="2000" dirty="0">
                <a:latin typeface="Arial" pitchFamily="34" charset="0"/>
                <a:ea typeface="Times New Roman"/>
                <a:cs typeface="Arial" pitchFamily="34" charset="0"/>
              </a:rPr>
              <a:t>Las señales de tránsito no solo están ahí para restringir y alertar. También fueron diseñadas para darles la mayor cantidad de información posible al conductor y al viajero, para que logre guiarse hacia su destino sin contratiempos y con la mayor seguridad posible. Esa es su esencia: prevenir y </a:t>
            </a:r>
            <a:r>
              <a:rPr lang="es-ES" sz="2000" dirty="0" smtClean="0">
                <a:latin typeface="Arial" pitchFamily="34" charset="0"/>
                <a:ea typeface="Times New Roman"/>
                <a:cs typeface="Arial" pitchFamily="34" charset="0"/>
              </a:rPr>
              <a:t>evitar.</a:t>
            </a:r>
            <a:endParaRPr lang="es-CO" sz="2000" dirty="0">
              <a:latin typeface="Arial" pitchFamily="34" charset="0"/>
              <a:ea typeface="SimSun"/>
              <a:cs typeface="Arial" pitchFamily="34" charset="0"/>
            </a:endParaRPr>
          </a:p>
          <a:p>
            <a:pPr marL="285750" indent="-285750" algn="just">
              <a:spcAft>
                <a:spcPts val="1500"/>
              </a:spcAft>
              <a:buFont typeface="Arial" pitchFamily="34" charset="0"/>
              <a:buChar char="•"/>
            </a:pPr>
            <a:r>
              <a:rPr lang="es-ES" sz="2000" dirty="0" smtClean="0">
                <a:latin typeface="Arial" pitchFamily="34" charset="0"/>
                <a:ea typeface="Times New Roman"/>
                <a:cs typeface="Arial" pitchFamily="34" charset="0"/>
              </a:rPr>
              <a:t>El </a:t>
            </a:r>
            <a:r>
              <a:rPr lang="es-ES" sz="2000" dirty="0">
                <a:latin typeface="Arial" pitchFamily="34" charset="0"/>
                <a:ea typeface="Times New Roman"/>
                <a:cs typeface="Arial" pitchFamily="34" charset="0"/>
              </a:rPr>
              <a:t>mundo tiene claro esto desde mediados del año pasado, 1949, cuando los miembros de la naciente ONU se pusieron de acuerdo para unificar una serie de signos muy claros y que cualquier conductor los pueda reconocer, así esté a miles de kilómetros de casa. Pero fue hasta mediados de los 80’s que Colombia comenzaría esta señalización internacional, para irla adaptando de a poco sobre todo en las carreteras de mayor afluencia de vehículos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.</a:t>
            </a:r>
            <a:endParaRPr lang="es-CO" sz="2000" dirty="0">
              <a:latin typeface="Arial" pitchFamily="34" charset="0"/>
              <a:ea typeface="SimSu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950178" y="441255"/>
            <a:ext cx="9672638" cy="539769"/>
          </a:xfrm>
          <a:prstGeom prst="rect">
            <a:avLst/>
          </a:prstGeom>
          <a:solidFill>
            <a:srgbClr val="1B768C"/>
          </a:solidFill>
          <a:effectLst>
            <a:glow rad="3683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3" y="1600200"/>
            <a:ext cx="11915222" cy="46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8599" y="2800350"/>
            <a:ext cx="8911687" cy="1971675"/>
          </a:xfrm>
          <a:solidFill>
            <a:srgbClr val="1B768C"/>
          </a:solidFill>
          <a:effectLst>
            <a:glow rad="3683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s-CO" dirty="0"/>
              <a:t/>
            </a:r>
            <a:br>
              <a:rPr lang="es-CO" dirty="0"/>
            </a:br>
            <a:r>
              <a:rPr lang="es-CO" sz="6600" dirty="0"/>
              <a:t>GRACIAS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72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612</Words>
  <Application>Microsoft Office PowerPoint</Application>
  <PresentationFormat>Personalizado</PresentationFormat>
  <Paragraphs>36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Elemental</vt:lpstr>
      <vt:lpstr>PRESENTADO POR Yordan Estiven Alarcón Quiroga, Lisseth Dayanna Becerra Gómez, Jhon Darikson Guerrero Arguello, Kevin Julián Gutiérrez Moreno                  DISEÑO E INTEGRACIÒN MULTIMEDIA    11º3  Institución Educativa Integrado Joaquín González Camargo  Jornada "A” Técnica en Sistemas  2021   </vt:lpstr>
      <vt:lpstr>Presentación de PowerPoint</vt:lpstr>
      <vt:lpstr>Planteamiento del problema</vt:lpstr>
      <vt:lpstr>   PREGUNTA DE INVESTIGACIÓN </vt:lpstr>
      <vt:lpstr>JUSTIFICACIÓN</vt:lpstr>
      <vt:lpstr>OBJETIVO GENERAL </vt:lpstr>
      <vt:lpstr>Presentación de PowerPoint</vt:lpstr>
      <vt:lpstr>Presentación de PowerPoint</vt:lpstr>
      <vt:lpstr> GRACIAS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yegsi fernandez</dc:creator>
  <cp:lastModifiedBy>Home</cp:lastModifiedBy>
  <cp:revision>79</cp:revision>
  <dcterms:created xsi:type="dcterms:W3CDTF">2020-06-29T14:39:48Z</dcterms:created>
  <dcterms:modified xsi:type="dcterms:W3CDTF">2021-03-24T06:37:01Z</dcterms:modified>
</cp:coreProperties>
</file>