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0" r:id="rId5"/>
    <p:sldId id="259" r:id="rId6"/>
    <p:sldId id="261" r:id="rId7"/>
    <p:sldId id="262" r:id="rId8"/>
    <p:sldId id="263" r:id="rId9"/>
    <p:sldId id="284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9" r:id="rId24"/>
    <p:sldId id="278" r:id="rId25"/>
    <p:sldId id="282" r:id="rId26"/>
    <p:sldId id="281" r:id="rId27"/>
    <p:sldId id="283" r:id="rId28"/>
    <p:sldId id="285" r:id="rId29"/>
    <p:sldId id="28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0C3F"/>
    <a:srgbClr val="AD0B2E"/>
    <a:srgbClr val="FFFFFF"/>
    <a:srgbClr val="EE8012"/>
    <a:srgbClr val="EA9B0C"/>
    <a:srgbClr val="F3A10D"/>
    <a:srgbClr val="EE9D0C"/>
    <a:srgbClr val="BC6138"/>
    <a:srgbClr val="00AC8F"/>
    <a:srgbClr val="00D6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679CC1-885C-451F-BBC1-57D264330802}" v="1043" dt="2023-10-04T23:48:15.3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LL, LUKE (Student)" userId="S::c2240950@live.tees.ac.uk::2bede843-b611-4b7e-b297-936aa1d1288e" providerId="AD" clId="Web-{B6679CC1-885C-451F-BBC1-57D264330802}"/>
    <pc:docChg chg="addSld delSld modSld sldOrd">
      <pc:chgData name="BELL, LUKE (Student)" userId="S::c2240950@live.tees.ac.uk::2bede843-b611-4b7e-b297-936aa1d1288e" providerId="AD" clId="Web-{B6679CC1-885C-451F-BBC1-57D264330802}" dt="2023-10-04T23:48:15.374" v="1001" actId="20577"/>
      <pc:docMkLst>
        <pc:docMk/>
      </pc:docMkLst>
      <pc:sldChg chg="addSp modSp">
        <pc:chgData name="BELL, LUKE (Student)" userId="S::c2240950@live.tees.ac.uk::2bede843-b611-4b7e-b297-936aa1d1288e" providerId="AD" clId="Web-{B6679CC1-885C-451F-BBC1-57D264330802}" dt="2023-10-04T22:27:15.173" v="20" actId="1076"/>
        <pc:sldMkLst>
          <pc:docMk/>
          <pc:sldMk cId="109857222" sldId="256"/>
        </pc:sldMkLst>
        <pc:spChg chg="mod">
          <ac:chgData name="BELL, LUKE (Student)" userId="S::c2240950@live.tees.ac.uk::2bede843-b611-4b7e-b297-936aa1d1288e" providerId="AD" clId="Web-{B6679CC1-885C-451F-BBC1-57D264330802}" dt="2023-10-04T22:26:41.953" v="3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BELL, LUKE (Student)" userId="S::c2240950@live.tees.ac.uk::2bede843-b611-4b7e-b297-936aa1d1288e" providerId="AD" clId="Web-{B6679CC1-885C-451F-BBC1-57D264330802}" dt="2023-10-04T22:26:54.844" v="7" actId="20577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BELL, LUKE (Student)" userId="S::c2240950@live.tees.ac.uk::2bede843-b611-4b7e-b297-936aa1d1288e" providerId="AD" clId="Web-{B6679CC1-885C-451F-BBC1-57D264330802}" dt="2023-10-04T22:27:15.173" v="20" actId="1076"/>
          <ac:spMkLst>
            <pc:docMk/>
            <pc:sldMk cId="109857222" sldId="256"/>
            <ac:spMk id="4" creationId="{B131B469-DC23-39BA-642E-72B999E715B5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46:31.569" v="962" actId="20577"/>
        <pc:sldMkLst>
          <pc:docMk/>
          <pc:sldMk cId="3646091958" sldId="257"/>
        </pc:sldMkLst>
        <pc:spChg chg="mod">
          <ac:chgData name="BELL, LUKE (Student)" userId="S::c2240950@live.tees.ac.uk::2bede843-b611-4b7e-b297-936aa1d1288e" providerId="AD" clId="Web-{B6679CC1-885C-451F-BBC1-57D264330802}" dt="2023-10-04T22:34:10.349" v="28" actId="20577"/>
          <ac:spMkLst>
            <pc:docMk/>
            <pc:sldMk cId="3646091958" sldId="257"/>
            <ac:spMk id="2" creationId="{23EF8AF1-78F1-75BB-5B5D-3673967C7AD5}"/>
          </ac:spMkLst>
        </pc:spChg>
        <pc:spChg chg="mod">
          <ac:chgData name="BELL, LUKE (Student)" userId="S::c2240950@live.tees.ac.uk::2bede843-b611-4b7e-b297-936aa1d1288e" providerId="AD" clId="Web-{B6679CC1-885C-451F-BBC1-57D264330802}" dt="2023-10-04T23:46:31.569" v="962" actId="20577"/>
          <ac:spMkLst>
            <pc:docMk/>
            <pc:sldMk cId="3646091958" sldId="257"/>
            <ac:spMk id="3" creationId="{09600C1F-7292-6A7E-5647-EC96EFECF5E1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2:59:48.709" v="64" actId="1076"/>
        <pc:sldMkLst>
          <pc:docMk/>
          <pc:sldMk cId="338682396" sldId="258"/>
        </pc:sldMkLst>
        <pc:spChg chg="mod">
          <ac:chgData name="BELL, LUKE (Student)" userId="S::c2240950@live.tees.ac.uk::2bede843-b611-4b7e-b297-936aa1d1288e" providerId="AD" clId="Web-{B6679CC1-885C-451F-BBC1-57D264330802}" dt="2023-10-04T22:59:48.709" v="64" actId="1076"/>
          <ac:spMkLst>
            <pc:docMk/>
            <pc:sldMk cId="338682396" sldId="258"/>
            <ac:spMk id="2" creationId="{0A6EE270-0710-8E85-33A6-2D33C2040258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03:43.433" v="82" actId="20577"/>
        <pc:sldMkLst>
          <pc:docMk/>
          <pc:sldMk cId="1799417436" sldId="259"/>
        </pc:sldMkLst>
        <pc:spChg chg="mod">
          <ac:chgData name="BELL, LUKE (Student)" userId="S::c2240950@live.tees.ac.uk::2bede843-b611-4b7e-b297-936aa1d1288e" providerId="AD" clId="Web-{B6679CC1-885C-451F-BBC1-57D264330802}" dt="2023-10-04T23:03:43.433" v="82" actId="20577"/>
          <ac:spMkLst>
            <pc:docMk/>
            <pc:sldMk cId="1799417436" sldId="259"/>
            <ac:spMk id="2" creationId="{A97EE99C-C6E7-B9CB-77E4-B256254D554B}"/>
          </ac:spMkLst>
        </pc:spChg>
      </pc:sldChg>
      <pc:sldChg chg="modSp new del">
        <pc:chgData name="BELL, LUKE (Student)" userId="S::c2240950@live.tees.ac.uk::2bede843-b611-4b7e-b297-936aa1d1288e" providerId="AD" clId="Web-{B6679CC1-885C-451F-BBC1-57D264330802}" dt="2023-10-04T23:04:10.324" v="90"/>
        <pc:sldMkLst>
          <pc:docMk/>
          <pc:sldMk cId="2068612020" sldId="260"/>
        </pc:sldMkLst>
        <pc:spChg chg="mod">
          <ac:chgData name="BELL, LUKE (Student)" userId="S::c2240950@live.tees.ac.uk::2bede843-b611-4b7e-b297-936aa1d1288e" providerId="AD" clId="Web-{B6679CC1-885C-451F-BBC1-57D264330802}" dt="2023-10-04T23:03:37.449" v="80" actId="20577"/>
          <ac:spMkLst>
            <pc:docMk/>
            <pc:sldMk cId="2068612020" sldId="260"/>
            <ac:spMk id="2" creationId="{D42400FC-8AB6-F4E2-D76B-773FC2D907EA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04:06.262" v="89" actId="20577"/>
        <pc:sldMkLst>
          <pc:docMk/>
          <pc:sldMk cId="1872693533" sldId="261"/>
        </pc:sldMkLst>
        <pc:spChg chg="mod">
          <ac:chgData name="BELL, LUKE (Student)" userId="S::c2240950@live.tees.ac.uk::2bede843-b611-4b7e-b297-936aa1d1288e" providerId="AD" clId="Web-{B6679CC1-885C-451F-BBC1-57D264330802}" dt="2023-10-04T23:04:06.262" v="89" actId="20577"/>
          <ac:spMkLst>
            <pc:docMk/>
            <pc:sldMk cId="1872693533" sldId="261"/>
            <ac:spMk id="2" creationId="{43BAD2D9-5768-23DF-2F7C-6C91438597C5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04:58.450" v="106" actId="20577"/>
        <pc:sldMkLst>
          <pc:docMk/>
          <pc:sldMk cId="2740135699" sldId="262"/>
        </pc:sldMkLst>
        <pc:spChg chg="mod">
          <ac:chgData name="BELL, LUKE (Student)" userId="S::c2240950@live.tees.ac.uk::2bede843-b611-4b7e-b297-936aa1d1288e" providerId="AD" clId="Web-{B6679CC1-885C-451F-BBC1-57D264330802}" dt="2023-10-04T23:04:58.450" v="106" actId="20577"/>
          <ac:spMkLst>
            <pc:docMk/>
            <pc:sldMk cId="2740135699" sldId="262"/>
            <ac:spMk id="2" creationId="{37A37A8D-2971-179A-DE5D-1C32569AA748}"/>
          </ac:spMkLst>
        </pc:spChg>
      </pc:sldChg>
      <pc:sldChg chg="new del">
        <pc:chgData name="BELL, LUKE (Student)" userId="S::c2240950@live.tees.ac.uk::2bede843-b611-4b7e-b297-936aa1d1288e" providerId="AD" clId="Web-{B6679CC1-885C-451F-BBC1-57D264330802}" dt="2023-10-04T23:04:33.809" v="92"/>
        <pc:sldMkLst>
          <pc:docMk/>
          <pc:sldMk cId="3448604890" sldId="262"/>
        </pc:sldMkLst>
      </pc:sldChg>
      <pc:sldChg chg="modSp new">
        <pc:chgData name="BELL, LUKE (Student)" userId="S::c2240950@live.tees.ac.uk::2bede843-b611-4b7e-b297-936aa1d1288e" providerId="AD" clId="Web-{B6679CC1-885C-451F-BBC1-57D264330802}" dt="2023-10-04T23:05:21.295" v="115" actId="20577"/>
        <pc:sldMkLst>
          <pc:docMk/>
          <pc:sldMk cId="1160747505" sldId="263"/>
        </pc:sldMkLst>
        <pc:spChg chg="mod">
          <ac:chgData name="BELL, LUKE (Student)" userId="S::c2240950@live.tees.ac.uk::2bede843-b611-4b7e-b297-936aa1d1288e" providerId="AD" clId="Web-{B6679CC1-885C-451F-BBC1-57D264330802}" dt="2023-10-04T23:05:21.295" v="115" actId="20577"/>
          <ac:spMkLst>
            <pc:docMk/>
            <pc:sldMk cId="1160747505" sldId="263"/>
            <ac:spMk id="2" creationId="{7257D8F3-71EB-9C38-7E7E-F39A8DE33A52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06:13.003" v="127" actId="20577"/>
        <pc:sldMkLst>
          <pc:docMk/>
          <pc:sldMk cId="1229603757" sldId="264"/>
        </pc:sldMkLst>
        <pc:spChg chg="mod">
          <ac:chgData name="BELL, LUKE (Student)" userId="S::c2240950@live.tees.ac.uk::2bede843-b611-4b7e-b297-936aa1d1288e" providerId="AD" clId="Web-{B6679CC1-885C-451F-BBC1-57D264330802}" dt="2023-10-04T23:05:27.951" v="121" actId="20577"/>
          <ac:spMkLst>
            <pc:docMk/>
            <pc:sldMk cId="1229603757" sldId="264"/>
            <ac:spMk id="2" creationId="{F74824CB-C71E-86C0-6E64-408ECAB51A0F}"/>
          </ac:spMkLst>
        </pc:spChg>
        <pc:spChg chg="mod">
          <ac:chgData name="BELL, LUKE (Student)" userId="S::c2240950@live.tees.ac.uk::2bede843-b611-4b7e-b297-936aa1d1288e" providerId="AD" clId="Web-{B6679CC1-885C-451F-BBC1-57D264330802}" dt="2023-10-04T23:06:13.003" v="127" actId="20577"/>
          <ac:spMkLst>
            <pc:docMk/>
            <pc:sldMk cId="1229603757" sldId="264"/>
            <ac:spMk id="3" creationId="{72DEA321-32E2-440C-635F-BBC9E0E1A05F}"/>
          </ac:spMkLst>
        </pc:spChg>
      </pc:sldChg>
      <pc:sldChg chg="modSp new ord">
        <pc:chgData name="BELL, LUKE (Student)" userId="S::c2240950@live.tees.ac.uk::2bede843-b611-4b7e-b297-936aa1d1288e" providerId="AD" clId="Web-{B6679CC1-885C-451F-BBC1-57D264330802}" dt="2023-10-04T23:07:24.630" v="144"/>
        <pc:sldMkLst>
          <pc:docMk/>
          <pc:sldMk cId="3340763177" sldId="265"/>
        </pc:sldMkLst>
        <pc:spChg chg="mod">
          <ac:chgData name="BELL, LUKE (Student)" userId="S::c2240950@live.tees.ac.uk::2bede843-b611-4b7e-b297-936aa1d1288e" providerId="AD" clId="Web-{B6679CC1-885C-451F-BBC1-57D264330802}" dt="2023-10-04T23:06:47.895" v="130" actId="20577"/>
          <ac:spMkLst>
            <pc:docMk/>
            <pc:sldMk cId="3340763177" sldId="265"/>
            <ac:spMk id="2" creationId="{5062687C-677B-942A-9161-3269826DDD4E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07:17.958" v="142" actId="20577"/>
        <pc:sldMkLst>
          <pc:docMk/>
          <pc:sldMk cId="3514244704" sldId="266"/>
        </pc:sldMkLst>
        <pc:spChg chg="mod">
          <ac:chgData name="BELL, LUKE (Student)" userId="S::c2240950@live.tees.ac.uk::2bede843-b611-4b7e-b297-936aa1d1288e" providerId="AD" clId="Web-{B6679CC1-885C-451F-BBC1-57D264330802}" dt="2023-10-04T23:07:17.958" v="142" actId="20577"/>
          <ac:spMkLst>
            <pc:docMk/>
            <pc:sldMk cId="3514244704" sldId="266"/>
            <ac:spMk id="2" creationId="{7E3CF829-2252-1E5B-5AEC-C997FB209DA5}"/>
          </ac:spMkLst>
        </pc:spChg>
      </pc:sldChg>
      <pc:sldChg chg="new del">
        <pc:chgData name="BELL, LUKE (Student)" userId="S::c2240950@live.tees.ac.uk::2bede843-b611-4b7e-b297-936aa1d1288e" providerId="AD" clId="Web-{B6679CC1-885C-451F-BBC1-57D264330802}" dt="2023-10-04T23:07:29.771" v="145"/>
        <pc:sldMkLst>
          <pc:docMk/>
          <pc:sldMk cId="3914769739" sldId="267"/>
        </pc:sldMkLst>
      </pc:sldChg>
      <pc:sldChg chg="modSp new">
        <pc:chgData name="BELL, LUKE (Student)" userId="S::c2240950@live.tees.ac.uk::2bede843-b611-4b7e-b297-936aa1d1288e" providerId="AD" clId="Web-{B6679CC1-885C-451F-BBC1-57D264330802}" dt="2023-10-04T23:07:47.193" v="149" actId="20577"/>
        <pc:sldMkLst>
          <pc:docMk/>
          <pc:sldMk cId="4155801880" sldId="267"/>
        </pc:sldMkLst>
        <pc:spChg chg="mod">
          <ac:chgData name="BELL, LUKE (Student)" userId="S::c2240950@live.tees.ac.uk::2bede843-b611-4b7e-b297-936aa1d1288e" providerId="AD" clId="Web-{B6679CC1-885C-451F-BBC1-57D264330802}" dt="2023-10-04T23:07:47.193" v="149" actId="20577"/>
          <ac:spMkLst>
            <pc:docMk/>
            <pc:sldMk cId="4155801880" sldId="267"/>
            <ac:spMk id="2" creationId="{33853892-B666-D0E8-53B5-3E3EA21A93B5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08:36.616" v="165" actId="20577"/>
        <pc:sldMkLst>
          <pc:docMk/>
          <pc:sldMk cId="1365072798" sldId="268"/>
        </pc:sldMkLst>
        <pc:spChg chg="mod">
          <ac:chgData name="BELL, LUKE (Student)" userId="S::c2240950@live.tees.ac.uk::2bede843-b611-4b7e-b297-936aa1d1288e" providerId="AD" clId="Web-{B6679CC1-885C-451F-BBC1-57D264330802}" dt="2023-10-04T23:08:36.616" v="165" actId="20577"/>
          <ac:spMkLst>
            <pc:docMk/>
            <pc:sldMk cId="1365072798" sldId="268"/>
            <ac:spMk id="2" creationId="{C7C39EA6-9679-3FF5-4D31-191BA74CF9BC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08:49.085" v="169" actId="20577"/>
        <pc:sldMkLst>
          <pc:docMk/>
          <pc:sldMk cId="1475552678" sldId="269"/>
        </pc:sldMkLst>
        <pc:spChg chg="mod">
          <ac:chgData name="BELL, LUKE (Student)" userId="S::c2240950@live.tees.ac.uk::2bede843-b611-4b7e-b297-936aa1d1288e" providerId="AD" clId="Web-{B6679CC1-885C-451F-BBC1-57D264330802}" dt="2023-10-04T23:08:49.085" v="169" actId="20577"/>
          <ac:spMkLst>
            <pc:docMk/>
            <pc:sldMk cId="1475552678" sldId="269"/>
            <ac:spMk id="2" creationId="{6A730196-82C8-47C9-FBD8-ADD6F0339FB3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15:49.581" v="372" actId="20577"/>
        <pc:sldMkLst>
          <pc:docMk/>
          <pc:sldMk cId="1839603197" sldId="270"/>
        </pc:sldMkLst>
        <pc:spChg chg="mod">
          <ac:chgData name="BELL, LUKE (Student)" userId="S::c2240950@live.tees.ac.uk::2bede843-b611-4b7e-b297-936aa1d1288e" providerId="AD" clId="Web-{B6679CC1-885C-451F-BBC1-57D264330802}" dt="2023-10-04T23:09:24.430" v="173" actId="20577"/>
          <ac:spMkLst>
            <pc:docMk/>
            <pc:sldMk cId="1839603197" sldId="270"/>
            <ac:spMk id="2" creationId="{2F510B3C-B5D3-672A-E50D-68FC8DEC6E94}"/>
          </ac:spMkLst>
        </pc:spChg>
        <pc:spChg chg="mod">
          <ac:chgData name="BELL, LUKE (Student)" userId="S::c2240950@live.tees.ac.uk::2bede843-b611-4b7e-b297-936aa1d1288e" providerId="AD" clId="Web-{B6679CC1-885C-451F-BBC1-57D264330802}" dt="2023-10-04T23:15:49.581" v="372" actId="20577"/>
          <ac:spMkLst>
            <pc:docMk/>
            <pc:sldMk cId="1839603197" sldId="270"/>
            <ac:spMk id="3" creationId="{34213A9F-A72E-C85A-E6F3-A17B97972F15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25:25.319" v="424" actId="20577"/>
        <pc:sldMkLst>
          <pc:docMk/>
          <pc:sldMk cId="2095370696" sldId="271"/>
        </pc:sldMkLst>
        <pc:spChg chg="mod">
          <ac:chgData name="BELL, LUKE (Student)" userId="S::c2240950@live.tees.ac.uk::2bede843-b611-4b7e-b297-936aa1d1288e" providerId="AD" clId="Web-{B6679CC1-885C-451F-BBC1-57D264330802}" dt="2023-10-04T23:16:35.817" v="383" actId="20577"/>
          <ac:spMkLst>
            <pc:docMk/>
            <pc:sldMk cId="2095370696" sldId="271"/>
            <ac:spMk id="2" creationId="{B96217FF-11F1-02A9-1262-DA7D6DEF9869}"/>
          </ac:spMkLst>
        </pc:spChg>
        <pc:spChg chg="mod">
          <ac:chgData name="BELL, LUKE (Student)" userId="S::c2240950@live.tees.ac.uk::2bede843-b611-4b7e-b297-936aa1d1288e" providerId="AD" clId="Web-{B6679CC1-885C-451F-BBC1-57D264330802}" dt="2023-10-04T23:25:25.319" v="424" actId="20577"/>
          <ac:spMkLst>
            <pc:docMk/>
            <pc:sldMk cId="2095370696" sldId="271"/>
            <ac:spMk id="3" creationId="{020A994D-9193-E04A-25B1-75EFCD3D8C15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25:49.007" v="431" actId="20577"/>
        <pc:sldMkLst>
          <pc:docMk/>
          <pc:sldMk cId="2226716358" sldId="272"/>
        </pc:sldMkLst>
        <pc:spChg chg="mod">
          <ac:chgData name="BELL, LUKE (Student)" userId="S::c2240950@live.tees.ac.uk::2bede843-b611-4b7e-b297-936aa1d1288e" providerId="AD" clId="Web-{B6679CC1-885C-451F-BBC1-57D264330802}" dt="2023-10-04T23:25:49.007" v="431" actId="20577"/>
          <ac:spMkLst>
            <pc:docMk/>
            <pc:sldMk cId="2226716358" sldId="272"/>
            <ac:spMk id="2" creationId="{9983BF4B-9B9A-3419-680C-958F2B71CE4F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28:53.933" v="475" actId="20577"/>
        <pc:sldMkLst>
          <pc:docMk/>
          <pc:sldMk cId="2820152346" sldId="273"/>
        </pc:sldMkLst>
        <pc:spChg chg="mod">
          <ac:chgData name="BELL, LUKE (Student)" userId="S::c2240950@live.tees.ac.uk::2bede843-b611-4b7e-b297-936aa1d1288e" providerId="AD" clId="Web-{B6679CC1-885C-451F-BBC1-57D264330802}" dt="2023-10-04T23:28:53.933" v="475" actId="20577"/>
          <ac:spMkLst>
            <pc:docMk/>
            <pc:sldMk cId="2820152346" sldId="273"/>
            <ac:spMk id="2" creationId="{672EB8FE-9BDC-99D2-20B3-823111937B3C}"/>
          </ac:spMkLst>
        </pc:spChg>
        <pc:spChg chg="mod">
          <ac:chgData name="BELL, LUKE (Student)" userId="S::c2240950@live.tees.ac.uk::2bede843-b611-4b7e-b297-936aa1d1288e" providerId="AD" clId="Web-{B6679CC1-885C-451F-BBC1-57D264330802}" dt="2023-10-04T23:28:48.793" v="474" actId="20577"/>
          <ac:spMkLst>
            <pc:docMk/>
            <pc:sldMk cId="2820152346" sldId="273"/>
            <ac:spMk id="3" creationId="{E06D7B82-1649-EF9C-0051-D71FCC349B43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29:54.591" v="494" actId="20577"/>
        <pc:sldMkLst>
          <pc:docMk/>
          <pc:sldMk cId="3072309207" sldId="274"/>
        </pc:sldMkLst>
        <pc:spChg chg="mod">
          <ac:chgData name="BELL, LUKE (Student)" userId="S::c2240950@live.tees.ac.uk::2bede843-b611-4b7e-b297-936aa1d1288e" providerId="AD" clId="Web-{B6679CC1-885C-451F-BBC1-57D264330802}" dt="2023-10-04T23:29:05.184" v="479" actId="20577"/>
          <ac:spMkLst>
            <pc:docMk/>
            <pc:sldMk cId="3072309207" sldId="274"/>
            <ac:spMk id="2" creationId="{422205A5-894D-A436-DB8B-3D5D1AB2C1C2}"/>
          </ac:spMkLst>
        </pc:spChg>
        <pc:spChg chg="mod">
          <ac:chgData name="BELL, LUKE (Student)" userId="S::c2240950@live.tees.ac.uk::2bede843-b611-4b7e-b297-936aa1d1288e" providerId="AD" clId="Web-{B6679CC1-885C-451F-BBC1-57D264330802}" dt="2023-10-04T23:29:54.591" v="494" actId="20577"/>
          <ac:spMkLst>
            <pc:docMk/>
            <pc:sldMk cId="3072309207" sldId="274"/>
            <ac:spMk id="3" creationId="{5D4ACD69-08EC-E60A-EEA0-F8522ECB9175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31:33.906" v="548" actId="20577"/>
        <pc:sldMkLst>
          <pc:docMk/>
          <pc:sldMk cId="3928072497" sldId="275"/>
        </pc:sldMkLst>
        <pc:spChg chg="mod">
          <ac:chgData name="BELL, LUKE (Student)" userId="S::c2240950@live.tees.ac.uk::2bede843-b611-4b7e-b297-936aa1d1288e" providerId="AD" clId="Web-{B6679CC1-885C-451F-BBC1-57D264330802}" dt="2023-10-04T23:30:12.482" v="502" actId="20577"/>
          <ac:spMkLst>
            <pc:docMk/>
            <pc:sldMk cId="3928072497" sldId="275"/>
            <ac:spMk id="2" creationId="{78BEE34F-7820-348C-3C35-B3AB325D387F}"/>
          </ac:spMkLst>
        </pc:spChg>
        <pc:spChg chg="mod">
          <ac:chgData name="BELL, LUKE (Student)" userId="S::c2240950@live.tees.ac.uk::2bede843-b611-4b7e-b297-936aa1d1288e" providerId="AD" clId="Web-{B6679CC1-885C-451F-BBC1-57D264330802}" dt="2023-10-04T23:31:33.906" v="548" actId="20577"/>
          <ac:spMkLst>
            <pc:docMk/>
            <pc:sldMk cId="3928072497" sldId="275"/>
            <ac:spMk id="3" creationId="{FB5221ED-056C-2DE6-CBDE-484663A78763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34:03.941" v="653" actId="20577"/>
        <pc:sldMkLst>
          <pc:docMk/>
          <pc:sldMk cId="2803468791" sldId="276"/>
        </pc:sldMkLst>
        <pc:spChg chg="mod">
          <ac:chgData name="BELL, LUKE (Student)" userId="S::c2240950@live.tees.ac.uk::2bede843-b611-4b7e-b297-936aa1d1288e" providerId="AD" clId="Web-{B6679CC1-885C-451F-BBC1-57D264330802}" dt="2023-10-04T23:31:56.188" v="556" actId="20577"/>
          <ac:spMkLst>
            <pc:docMk/>
            <pc:sldMk cId="2803468791" sldId="276"/>
            <ac:spMk id="2" creationId="{A63136AD-2458-A357-223A-99708E79B52F}"/>
          </ac:spMkLst>
        </pc:spChg>
        <pc:spChg chg="mod">
          <ac:chgData name="BELL, LUKE (Student)" userId="S::c2240950@live.tees.ac.uk::2bede843-b611-4b7e-b297-936aa1d1288e" providerId="AD" clId="Web-{B6679CC1-885C-451F-BBC1-57D264330802}" dt="2023-10-04T23:34:03.941" v="653" actId="20577"/>
          <ac:spMkLst>
            <pc:docMk/>
            <pc:sldMk cId="2803468791" sldId="276"/>
            <ac:spMk id="3" creationId="{DD6D8731-A978-7BF7-5CBC-1F1B0E0C37A6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31:50.781" v="553" actId="20577"/>
        <pc:sldMkLst>
          <pc:docMk/>
          <pc:sldMk cId="1050023752" sldId="277"/>
        </pc:sldMkLst>
        <pc:spChg chg="mod">
          <ac:chgData name="BELL, LUKE (Student)" userId="S::c2240950@live.tees.ac.uk::2bede843-b611-4b7e-b297-936aa1d1288e" providerId="AD" clId="Web-{B6679CC1-885C-451F-BBC1-57D264330802}" dt="2023-10-04T23:31:50.781" v="553" actId="20577"/>
          <ac:spMkLst>
            <pc:docMk/>
            <pc:sldMk cId="1050023752" sldId="277"/>
            <ac:spMk id="2" creationId="{208A0AB0-13FC-A470-7AC8-D1227BFD37CD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38:55.464" v="769" actId="20577"/>
        <pc:sldMkLst>
          <pc:docMk/>
          <pc:sldMk cId="1242209069" sldId="278"/>
        </pc:sldMkLst>
        <pc:spChg chg="mod">
          <ac:chgData name="BELL, LUKE (Student)" userId="S::c2240950@live.tees.ac.uk::2bede843-b611-4b7e-b297-936aa1d1288e" providerId="AD" clId="Web-{B6679CC1-885C-451F-BBC1-57D264330802}" dt="2023-10-04T23:35:20.740" v="661" actId="20577"/>
          <ac:spMkLst>
            <pc:docMk/>
            <pc:sldMk cId="1242209069" sldId="278"/>
            <ac:spMk id="2" creationId="{0EA2C688-3E4E-CD7E-94EC-2E1D4A29E39E}"/>
          </ac:spMkLst>
        </pc:spChg>
        <pc:spChg chg="mod">
          <ac:chgData name="BELL, LUKE (Student)" userId="S::c2240950@live.tees.ac.uk::2bede843-b611-4b7e-b297-936aa1d1288e" providerId="AD" clId="Web-{B6679CC1-885C-451F-BBC1-57D264330802}" dt="2023-10-04T23:38:55.464" v="769" actId="20577"/>
          <ac:spMkLst>
            <pc:docMk/>
            <pc:sldMk cId="1242209069" sldId="278"/>
            <ac:spMk id="3" creationId="{ED8FEACF-803D-4DB3-B670-9564FC82C211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44:17.628" v="917" actId="20577"/>
        <pc:sldMkLst>
          <pc:docMk/>
          <pc:sldMk cId="3016071352" sldId="279"/>
        </pc:sldMkLst>
        <pc:spChg chg="mod">
          <ac:chgData name="BELL, LUKE (Student)" userId="S::c2240950@live.tees.ac.uk::2bede843-b611-4b7e-b297-936aa1d1288e" providerId="AD" clId="Web-{B6679CC1-885C-451F-BBC1-57D264330802}" dt="2023-10-04T23:42:08.907" v="862" actId="20577"/>
          <ac:spMkLst>
            <pc:docMk/>
            <pc:sldMk cId="3016071352" sldId="279"/>
            <ac:spMk id="2" creationId="{73408831-85EB-0A22-A16F-D07147AC07AA}"/>
          </ac:spMkLst>
        </pc:spChg>
        <pc:spChg chg="mod">
          <ac:chgData name="BELL, LUKE (Student)" userId="S::c2240950@live.tees.ac.uk::2bede843-b611-4b7e-b297-936aa1d1288e" providerId="AD" clId="Web-{B6679CC1-885C-451F-BBC1-57D264330802}" dt="2023-10-04T23:44:17.628" v="917" actId="20577"/>
          <ac:spMkLst>
            <pc:docMk/>
            <pc:sldMk cId="3016071352" sldId="279"/>
            <ac:spMk id="3" creationId="{A7866C89-A741-3DAF-6DA7-673A0946994C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48:15.374" v="1001" actId="20577"/>
        <pc:sldMkLst>
          <pc:docMk/>
          <pc:sldMk cId="1642167948" sldId="280"/>
        </pc:sldMkLst>
        <pc:spChg chg="mod">
          <ac:chgData name="BELL, LUKE (Student)" userId="S::c2240950@live.tees.ac.uk::2bede843-b611-4b7e-b297-936aa1d1288e" providerId="AD" clId="Web-{B6679CC1-885C-451F-BBC1-57D264330802}" dt="2023-10-04T23:44:47.801" v="924" actId="20577"/>
          <ac:spMkLst>
            <pc:docMk/>
            <pc:sldMk cId="1642167948" sldId="280"/>
            <ac:spMk id="2" creationId="{43DC84AE-05D9-3F9A-AD82-A30FF48775C2}"/>
          </ac:spMkLst>
        </pc:spChg>
        <pc:spChg chg="mod">
          <ac:chgData name="BELL, LUKE (Student)" userId="S::c2240950@live.tees.ac.uk::2bede843-b611-4b7e-b297-936aa1d1288e" providerId="AD" clId="Web-{B6679CC1-885C-451F-BBC1-57D264330802}" dt="2023-10-04T23:48:15.374" v="1001" actId="20577"/>
          <ac:spMkLst>
            <pc:docMk/>
            <pc:sldMk cId="1642167948" sldId="280"/>
            <ac:spMk id="3" creationId="{4EB0BC23-40E5-53AE-0D11-D2AEAF6EBCA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rgbClr val="AB0C3F"/>
            </a:gs>
            <a:gs pos="22000">
              <a:srgbClr val="FFFFF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8.jpeg"/><Relationship Id="rId4" Type="http://schemas.openxmlformats.org/officeDocument/2006/relationships/image" Target="../media/image3.jpeg"/><Relationship Id="rId9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0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Clash of Cos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Visual Pitch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31B469-DC23-39BA-642E-72B999E715B5}"/>
              </a:ext>
            </a:extLst>
          </p:cNvPr>
          <p:cNvSpPr txBox="1"/>
          <p:nvPr/>
        </p:nvSpPr>
        <p:spPr>
          <a:xfrm>
            <a:off x="208184" y="6293257"/>
            <a:ext cx="31089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Written by Luke Bell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824CB-C71E-86C0-6E64-408ECAB51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Interaction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EA321-32E2-440C-635F-BBC9E0E1A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[Controls layout]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603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2687C-677B-942A-9161-3269826DD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Equipment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76D57-4FD0-3765-E109-74F461A8F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don’t need many buttons, so we could bind each equip key to corelating socket</a:t>
            </a:r>
          </a:p>
        </p:txBody>
      </p:sp>
    </p:spTree>
    <p:extLst>
      <p:ext uri="{BB962C8B-B14F-4D97-AF65-F5344CB8AC3E}">
        <p14:creationId xmlns:p14="http://schemas.microsoft.com/office/powerpoint/2010/main" val="3340763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0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53892-B666-D0E8-53B5-3E3EA21A9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Items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40531-FDB5-F587-FDD8-F50D03731B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01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39EA6-9679-3FF5-4D31-191BA74CF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[Item-Category] Trolley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60BDF-A173-9646-2EFB-CE447E940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72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0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30196-82C8-47C9-FBD8-ADD6F0339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Threats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F9F19-D725-1852-1C0D-7F7F4E1902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52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10B3C-B5D3-672A-E50D-68FC8DEC6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Basic Thug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13A9F-A72E-C85A-E6F3-A17B97972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We can add enemy variety with different weapons/equipment</a:t>
            </a:r>
          </a:p>
          <a:p>
            <a:r>
              <a:rPr lang="en-US" dirty="0">
                <a:ea typeface="Calibri"/>
                <a:cs typeface="Calibri"/>
              </a:rPr>
              <a:t>Bosses could also add variety (if we </a:t>
            </a:r>
            <a:r>
              <a:rPr lang="en-US" err="1">
                <a:ea typeface="Calibri"/>
                <a:cs typeface="Calibri"/>
              </a:rPr>
              <a:t>perscribe</a:t>
            </a:r>
            <a:r>
              <a:rPr lang="en-US" dirty="0">
                <a:ea typeface="Calibri"/>
                <a:cs typeface="Calibri"/>
              </a:rPr>
              <a:t> sufficient time)</a:t>
            </a:r>
          </a:p>
          <a:p>
            <a:r>
              <a:rPr lang="en-US" dirty="0">
                <a:ea typeface="Calibri"/>
                <a:cs typeface="Calibri"/>
              </a:rPr>
              <a:t>No weapons (so little damage)</a:t>
            </a:r>
          </a:p>
          <a:p>
            <a:r>
              <a:rPr lang="en-US" dirty="0">
                <a:ea typeface="Calibri"/>
                <a:cs typeface="Calibri"/>
              </a:rPr>
              <a:t>Only option is to attack player with melee</a:t>
            </a:r>
          </a:p>
          <a:p>
            <a:r>
              <a:rPr lang="en-US" dirty="0">
                <a:ea typeface="Calibri"/>
                <a:cs typeface="Calibri"/>
              </a:rPr>
              <a:t>{maybe we allow friendly fire – helps with the repetitive nature of melee enemies ganging up on the player, and also entertaining}</a:t>
            </a:r>
          </a:p>
          <a:p>
            <a:r>
              <a:rPr lang="en-US" dirty="0">
                <a:ea typeface="Calibri"/>
                <a:cs typeface="Calibri"/>
              </a:rPr>
              <a:t>[each enemy weapon type we use will have it's own slide to allow for more detail]</a:t>
            </a:r>
          </a:p>
        </p:txBody>
      </p:sp>
    </p:spTree>
    <p:extLst>
      <p:ext uri="{BB962C8B-B14F-4D97-AF65-F5344CB8AC3E}">
        <p14:creationId xmlns:p14="http://schemas.microsoft.com/office/powerpoint/2010/main" val="1839603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217FF-11F1-02A9-1262-DA7D6DEF9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Zeus – AI Boss Enemy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A994D-9193-E04A-25B1-75EFCD3D8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Takes more hits to beat</a:t>
            </a:r>
          </a:p>
          <a:p>
            <a:r>
              <a:rPr lang="en-US" dirty="0">
                <a:ea typeface="Calibri"/>
                <a:cs typeface="Calibri"/>
              </a:rPr>
              <a:t>Can use lighting to damage and stun/ragdoll player</a:t>
            </a:r>
          </a:p>
          <a:p>
            <a:r>
              <a:rPr lang="en-US" dirty="0">
                <a:ea typeface="Calibri"/>
                <a:cs typeface="Calibri"/>
              </a:rPr>
              <a:t>Defeat gives Taser</a:t>
            </a: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5370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0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3BF4B-9B9A-3419-680C-958F2B71C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World Mechanics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9082A-D80D-856F-ADFA-4AE88829E2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16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EB8FE-9BDC-99D2-20B3-823111937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Wall Bounce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D7B82-1649-EF9C-0051-D71FCC349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Knock back into wall deals little extra damage [additional cool thing to make combat more varied]</a:t>
            </a:r>
          </a:p>
        </p:txBody>
      </p:sp>
    </p:spTree>
    <p:extLst>
      <p:ext uri="{BB962C8B-B14F-4D97-AF65-F5344CB8AC3E}">
        <p14:creationId xmlns:p14="http://schemas.microsoft.com/office/powerpoint/2010/main" val="2820152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205A5-894D-A436-DB8B-3D5D1AB2C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Conveyer Belt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ACD69-08EC-E60A-EEA0-F8522ECB9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[Very </a:t>
            </a:r>
            <a:r>
              <a:rPr lang="en-US" dirty="0" err="1">
                <a:ea typeface="Calibri"/>
                <a:cs typeface="Calibri"/>
              </a:rPr>
              <a:t>gangbeasts</a:t>
            </a:r>
            <a:r>
              <a:rPr lang="en-US" dirty="0">
                <a:ea typeface="Calibri"/>
                <a:cs typeface="Calibri"/>
              </a:rPr>
              <a:t> – also additional]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309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F8AF1-78F1-75BB-5B5D-3673967C7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Short 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00C1F-7292-6A7E-5647-EC96EFECF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Top-Down Action game</a:t>
            </a:r>
          </a:p>
          <a:p>
            <a:r>
              <a:rPr lang="en-US" dirty="0">
                <a:ea typeface="Calibri"/>
                <a:cs typeface="Calibri"/>
              </a:rPr>
              <a:t>Target Audience – 12+ gamers (silly, but skill level helps)</a:t>
            </a:r>
          </a:p>
          <a:p>
            <a:r>
              <a:rPr lang="en-US" dirty="0">
                <a:ea typeface="Calibri"/>
                <a:cs typeface="Calibri"/>
              </a:rPr>
              <a:t>Optimize for</a:t>
            </a:r>
          </a:p>
          <a:p>
            <a:r>
              <a:rPr lang="en-US" dirty="0">
                <a:ea typeface="Calibri"/>
                <a:cs typeface="Calibri"/>
              </a:rPr>
              <a:t>[I need to add images and a style/theme to slides]</a:t>
            </a:r>
          </a:p>
        </p:txBody>
      </p:sp>
    </p:spTree>
    <p:extLst>
      <p:ext uri="{BB962C8B-B14F-4D97-AF65-F5344CB8AC3E}">
        <p14:creationId xmlns:p14="http://schemas.microsoft.com/office/powerpoint/2010/main" val="3646091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EE34F-7820-348C-3C35-B3AB325D3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Terrain that is item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221ED-056C-2DE6-CBDE-484663A78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Tables and furniture and stuff that player can use as a wall or cover, but also pick up for shenanigans (violence) [also additional]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072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0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A0AB0-13FC-A470-7AC8-D1227BFD3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Non-Player Characters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95109-4ED1-4320-CDB8-8F483CAF7F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23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36AD-2458-A357-223A-99708E79B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Announcer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D8731-A978-7BF7-5CBC-1F1B0E0C3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ea typeface="Calibri"/>
                <a:cs typeface="Calibri"/>
              </a:rPr>
              <a:t>Basicaly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Narator</a:t>
            </a:r>
            <a:endParaRPr lang="en-US" dirty="0" err="1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They explain things</a:t>
            </a:r>
          </a:p>
          <a:p>
            <a:r>
              <a:rPr lang="en-US" dirty="0">
                <a:ea typeface="Calibri"/>
                <a:cs typeface="Calibri"/>
              </a:rPr>
              <a:t>Game is </a:t>
            </a:r>
            <a:r>
              <a:rPr lang="en-US" dirty="0" err="1">
                <a:ea typeface="Calibri"/>
                <a:cs typeface="Calibri"/>
              </a:rPr>
              <a:t>basicaly</a:t>
            </a:r>
            <a:r>
              <a:rPr lang="en-US" dirty="0">
                <a:ea typeface="Calibri"/>
                <a:cs typeface="Calibri"/>
              </a:rPr>
              <a:t> a game show that they announce [either text or voiced dialogue would work fine]</a:t>
            </a:r>
          </a:p>
          <a:p>
            <a:r>
              <a:rPr lang="en-US" dirty="0">
                <a:ea typeface="Calibri"/>
                <a:cs typeface="Calibri"/>
              </a:rPr>
              <a:t>They are a hype man, they're dramatic, and snarky</a:t>
            </a:r>
          </a:p>
        </p:txBody>
      </p:sp>
    </p:spTree>
    <p:extLst>
      <p:ext uri="{BB962C8B-B14F-4D97-AF65-F5344CB8AC3E}">
        <p14:creationId xmlns:p14="http://schemas.microsoft.com/office/powerpoint/2010/main" val="28034687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08831-85EB-0A22-A16F-D07147AC0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"Zeus"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66C89-A741-3DAF-6DA7-673A09469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[explanation of double Zeus entry]While they are a threat, they're presence as an NPC would be separate from Zeus the threat if we did not make the connection clear (through label and </a:t>
            </a:r>
            <a:r>
              <a:rPr lang="en-US" dirty="0" err="1">
                <a:ea typeface="Calibri"/>
                <a:cs typeface="Calibri"/>
              </a:rPr>
              <a:t>narative</a:t>
            </a:r>
            <a:r>
              <a:rPr lang="en-US" dirty="0">
                <a:ea typeface="Calibri"/>
                <a:cs typeface="Calibri"/>
              </a:rPr>
              <a:t> context)</a:t>
            </a:r>
          </a:p>
          <a:p>
            <a:pPr marL="457200" indent="-457200"/>
            <a:r>
              <a:rPr lang="en-US" dirty="0">
                <a:ea typeface="Calibri"/>
                <a:cs typeface="Calibri"/>
              </a:rPr>
              <a:t>Will talk shit</a:t>
            </a:r>
          </a:p>
          <a:p>
            <a:pPr marL="457200" indent="-457200"/>
            <a:r>
              <a:rPr lang="en-US" dirty="0">
                <a:ea typeface="Calibri"/>
                <a:cs typeface="Calibri"/>
              </a:rPr>
              <a:t>Talk about the good fight (even if they lost – like they're trying to save face)</a:t>
            </a:r>
          </a:p>
          <a:p>
            <a:pPr marL="457200" indent="-457200"/>
            <a:r>
              <a:rPr lang="en-US">
                <a:ea typeface="Calibri"/>
                <a:cs typeface="Calibri"/>
              </a:rPr>
              <a:t>Will break character eventually</a:t>
            </a:r>
          </a:p>
          <a:p>
            <a:pPr marL="457200" indent="-457200"/>
            <a:r>
              <a:rPr lang="en-US" dirty="0">
                <a:ea typeface="Calibri"/>
                <a:cs typeface="Calibri"/>
              </a:rPr>
              <a:t>Egotist nerd</a:t>
            </a:r>
          </a:p>
        </p:txBody>
      </p:sp>
    </p:spTree>
    <p:extLst>
      <p:ext uri="{BB962C8B-B14F-4D97-AF65-F5344CB8AC3E}">
        <p14:creationId xmlns:p14="http://schemas.microsoft.com/office/powerpoint/2010/main" val="3016071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2C688-3E4E-CD7E-94EC-2E1D4A29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Game to Player Feedback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FEACF-803D-4DB3-B670-9564FC82C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Ways the game will convey information to the player</a:t>
            </a:r>
          </a:p>
          <a:p>
            <a:r>
              <a:rPr lang="en-US" dirty="0">
                <a:ea typeface="Calibri" panose="020F0502020204030204"/>
                <a:cs typeface="Calibri" panose="020F0502020204030204"/>
              </a:rPr>
              <a:t>Combat</a:t>
            </a:r>
          </a:p>
          <a:p>
            <a:pPr lvl="1"/>
            <a:r>
              <a:rPr lang="en-US" dirty="0">
                <a:ea typeface="Calibri" panose="020F0502020204030204"/>
                <a:cs typeface="Calibri" panose="020F0502020204030204"/>
              </a:rPr>
              <a:t>Ragdolls need to be Obvious</a:t>
            </a:r>
          </a:p>
          <a:p>
            <a:pPr lvl="1"/>
            <a:r>
              <a:rPr lang="en-US" dirty="0">
                <a:ea typeface="Calibri" panose="020F0502020204030204"/>
                <a:cs typeface="Calibri" panose="020F0502020204030204"/>
              </a:rPr>
              <a:t>Ideally sound effect indicate impact/damage</a:t>
            </a:r>
          </a:p>
          <a:p>
            <a:r>
              <a:rPr lang="en-US" dirty="0">
                <a:ea typeface="Calibri" panose="020F0502020204030204"/>
                <a:cs typeface="Calibri" panose="020F0502020204030204"/>
              </a:rPr>
              <a:t>Progress indicators</a:t>
            </a:r>
          </a:p>
          <a:p>
            <a:pPr lvl="1"/>
            <a:r>
              <a:rPr lang="en-US" dirty="0">
                <a:ea typeface="Calibri" panose="020F0502020204030204"/>
                <a:cs typeface="Calibri" panose="020F0502020204030204"/>
              </a:rPr>
              <a:t>An enemy count could work</a:t>
            </a:r>
          </a:p>
          <a:p>
            <a:pPr lvl="1"/>
            <a:r>
              <a:rPr lang="en-US" dirty="0" err="1">
                <a:ea typeface="Calibri" panose="020F0502020204030204"/>
                <a:cs typeface="Calibri" panose="020F0502020204030204"/>
              </a:rPr>
              <a:t>Anoucer</a:t>
            </a:r>
            <a:r>
              <a:rPr lang="en-US" dirty="0">
                <a:ea typeface="Calibri" panose="020F0502020204030204"/>
                <a:cs typeface="Calibri" panose="020F0502020204030204"/>
              </a:rPr>
              <a:t> comments</a:t>
            </a:r>
          </a:p>
          <a:p>
            <a:pPr lvl="1"/>
            <a:r>
              <a:rPr lang="en-US" dirty="0">
                <a:ea typeface="Calibri" panose="020F0502020204030204"/>
                <a:cs typeface="Calibri" panose="020F0502020204030204"/>
              </a:rPr>
              <a:t>Boss Talks</a:t>
            </a:r>
          </a:p>
        </p:txBody>
      </p:sp>
    </p:spTree>
    <p:extLst>
      <p:ext uri="{BB962C8B-B14F-4D97-AF65-F5344CB8AC3E}">
        <p14:creationId xmlns:p14="http://schemas.microsoft.com/office/powerpoint/2010/main" val="1242209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0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261AC-462A-1895-C5DF-A3CFDD6BC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Level Designs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C00C2-100F-EEB9-625B-95058B8CF5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466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07ECE-53C4-B6E2-7F48-4C024B0C4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Tutorial Design Sketch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0D1D7F-65E6-3BC7-C76C-CABFACCFD1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4505" y="1825625"/>
            <a:ext cx="7842989" cy="4351338"/>
          </a:xfrm>
        </p:spPr>
      </p:pic>
    </p:spTree>
    <p:extLst>
      <p:ext uri="{BB962C8B-B14F-4D97-AF65-F5344CB8AC3E}">
        <p14:creationId xmlns:p14="http://schemas.microsoft.com/office/powerpoint/2010/main" val="31979261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07ECE-53C4-B6E2-7F48-4C024B0C4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Level Design Sketch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E2D6F-4092-6BC9-7B95-578FA89D8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265F84-4341-2634-C947-FEDD50214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431" y="1520686"/>
            <a:ext cx="5591663" cy="526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6440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0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261AC-462A-1895-C5DF-A3CFDD6BC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C00C2-100F-EEB9-625B-95058B8CF5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2182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C05E7-A9B8-F2BD-E262-4B557C50E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Posible Questions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2CEC1-CF87-87D1-0DC9-0D67F69E3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How is this different from other top-downs</a:t>
            </a:r>
          </a:p>
          <a:p>
            <a:r>
              <a:rPr lang="en-US" dirty="0">
                <a:ea typeface="Calibri"/>
                <a:cs typeface="Calibri"/>
              </a:rPr>
              <a:t>How would you sell/</a:t>
            </a:r>
            <a:r>
              <a:rPr lang="en-US" dirty="0" err="1">
                <a:ea typeface="Calibri"/>
                <a:cs typeface="Calibri"/>
              </a:rPr>
              <a:t>monatise</a:t>
            </a:r>
            <a:r>
              <a:rPr lang="en-US" dirty="0">
                <a:ea typeface="Calibri"/>
                <a:cs typeface="Calibri"/>
              </a:rPr>
              <a:t> this</a:t>
            </a:r>
          </a:p>
          <a:p>
            <a:r>
              <a:rPr lang="en-US" dirty="0">
                <a:ea typeface="Calibri"/>
                <a:cs typeface="Calibri"/>
              </a:rPr>
              <a:t>What problems did you encounter/deal with</a:t>
            </a:r>
          </a:p>
          <a:p>
            <a:r>
              <a:rPr lang="en-US">
                <a:ea typeface="Calibri"/>
                <a:cs typeface="Calibri"/>
              </a:rPr>
              <a:t>Why this mechanic</a:t>
            </a:r>
          </a:p>
          <a:p>
            <a:r>
              <a:rPr lang="en-US" dirty="0">
                <a:ea typeface="Calibri"/>
                <a:cs typeface="Calibri"/>
              </a:rPr>
              <a:t>How would you improve it</a:t>
            </a:r>
          </a:p>
        </p:txBody>
      </p:sp>
    </p:spTree>
    <p:extLst>
      <p:ext uri="{BB962C8B-B14F-4D97-AF65-F5344CB8AC3E}">
        <p14:creationId xmlns:p14="http://schemas.microsoft.com/office/powerpoint/2010/main" val="1467298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 descr="Bedford Hotel restaurants &amp; bars near British Museum">
            <a:extLst>
              <a:ext uri="{FF2B5EF4-FFF2-40B4-BE49-F238E27FC236}">
                <a16:creationId xmlns:a16="http://schemas.microsoft.com/office/drawing/2014/main" id="{B1EBDA43-2A4C-06C0-85DD-8289B49E0A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42" r="2" b="18455"/>
          <a:stretch/>
        </p:blipFill>
        <p:spPr bwMode="auto">
          <a:xfrm>
            <a:off x="7252072" y="1590571"/>
            <a:ext cx="4595097" cy="2250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What is a Rave? - Guide to Raving | iHeartRaves">
            <a:extLst>
              <a:ext uri="{FF2B5EF4-FFF2-40B4-BE49-F238E27FC236}">
                <a16:creationId xmlns:a16="http://schemas.microsoft.com/office/drawing/2014/main" id="{F553666A-98C0-2612-9523-D00A064046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21" r="1" b="1"/>
          <a:stretch/>
        </p:blipFill>
        <p:spPr bwMode="auto">
          <a:xfrm>
            <a:off x="7252072" y="3245258"/>
            <a:ext cx="4262808" cy="2354039"/>
          </a:xfrm>
          <a:custGeom>
            <a:avLst/>
            <a:gdLst/>
            <a:ahLst/>
            <a:cxnLst/>
            <a:rect l="l" t="t" r="r" b="b"/>
            <a:pathLst>
              <a:path w="7279913" h="3895335">
                <a:moveTo>
                  <a:pt x="0" y="0"/>
                </a:moveTo>
                <a:lnTo>
                  <a:pt x="7279913" y="0"/>
                </a:lnTo>
                <a:lnTo>
                  <a:pt x="7279913" y="3116976"/>
                </a:lnTo>
                <a:lnTo>
                  <a:pt x="5011287" y="3116976"/>
                </a:lnTo>
                <a:lnTo>
                  <a:pt x="5011287" y="3895335"/>
                </a:lnTo>
                <a:lnTo>
                  <a:pt x="0" y="389533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6EE270-0710-8E85-33A6-2D33C204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Overall Game Mood-board</a:t>
            </a:r>
            <a:endParaRPr lang="en-US" dirty="0"/>
          </a:p>
        </p:txBody>
      </p:sp>
      <p:pic>
        <p:nvPicPr>
          <p:cNvPr id="1028" name="Picture 4" descr="Review: Hotline Miami 2: Wrong Number - Hardcore Gamer">
            <a:extLst>
              <a:ext uri="{FF2B5EF4-FFF2-40B4-BE49-F238E27FC236}">
                <a16:creationId xmlns:a16="http://schemas.microsoft.com/office/drawing/2014/main" id="{6F985D89-DD72-7603-C8BD-DA49DBE15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42" y="2048585"/>
            <a:ext cx="4679004" cy="263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gang beasts punch force mod">
            <a:extLst>
              <a:ext uri="{FF2B5EF4-FFF2-40B4-BE49-F238E27FC236}">
                <a16:creationId xmlns:a16="http://schemas.microsoft.com/office/drawing/2014/main" id="{460EBAAC-2119-1441-C40A-FF9693A332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112" b="21217"/>
          <a:stretch/>
        </p:blipFill>
        <p:spPr bwMode="auto">
          <a:xfrm>
            <a:off x="1906624" y="2344758"/>
            <a:ext cx="2081716" cy="126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D97816-452F-9F0A-15A4-701EED984EDF}"/>
              </a:ext>
            </a:extLst>
          </p:cNvPr>
          <p:cNvSpPr txBox="1"/>
          <p:nvPr/>
        </p:nvSpPr>
        <p:spPr>
          <a:xfrm>
            <a:off x="3007468" y="1547641"/>
            <a:ext cx="33074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Momentum – punch – knockback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0F093E8-BE54-179F-F67D-2E078A5230FA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3007468" y="1732307"/>
            <a:ext cx="76200" cy="115286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C948BC2F-A0FA-E2C6-1B50-B8E5F8FBECE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1266" t="5324" r="7937" b="80601"/>
          <a:stretch/>
        </p:blipFill>
        <p:spPr>
          <a:xfrm>
            <a:off x="470174" y="5175326"/>
            <a:ext cx="1014918" cy="96529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7FA1707-6D61-7698-051F-3CE899F1CAD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2819" b="32349" l="64525" r="89385">
                        <a14:foregroundMark x1="64804" y1="32483" x2="64804" y2="31946"/>
                        <a14:foregroundMark x1="79050" y1="23893" x2="70950" y2="23356"/>
                        <a14:foregroundMark x1="89385" y1="24027" x2="88827" y2="23624"/>
                      </a14:backgroundRemoval>
                    </a14:imgEffect>
                  </a14:imgLayer>
                </a14:imgProps>
              </a:ext>
            </a:extLst>
          </a:blip>
          <a:srcRect l="62447" t="21882" r="7937" b="66525"/>
          <a:stretch/>
        </p:blipFill>
        <p:spPr>
          <a:xfrm>
            <a:off x="3356042" y="5471506"/>
            <a:ext cx="976008" cy="795065"/>
          </a:xfrm>
          <a:prstGeom prst="rect">
            <a:avLst/>
          </a:prstGeom>
        </p:spPr>
      </p:pic>
      <p:pic>
        <p:nvPicPr>
          <p:cNvPr id="20" name="Picture 2" descr="Image result for gang beasts punch force mod">
            <a:extLst>
              <a:ext uri="{FF2B5EF4-FFF2-40B4-BE49-F238E27FC236}">
                <a16:creationId xmlns:a16="http://schemas.microsoft.com/office/drawing/2014/main" id="{0F4EF1F7-F85A-11F5-8F5A-9E59600B64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112" b="21217"/>
          <a:stretch/>
        </p:blipFill>
        <p:spPr bwMode="auto">
          <a:xfrm>
            <a:off x="4332050" y="5175326"/>
            <a:ext cx="2081716" cy="126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12ACE51-7938-0A84-CF49-CC39BF6386E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1266" t="5324" r="7937" b="80601"/>
          <a:stretch/>
        </p:blipFill>
        <p:spPr>
          <a:xfrm>
            <a:off x="2030650" y="4988857"/>
            <a:ext cx="1014918" cy="96529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116B314-390B-510E-D08D-C526F6EB37D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1266" t="5324" r="7937" b="80601"/>
          <a:stretch/>
        </p:blipFill>
        <p:spPr>
          <a:xfrm>
            <a:off x="1554808" y="5775726"/>
            <a:ext cx="1014918" cy="965299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CB1194-6440-0F5C-0514-7257FEC3C079}"/>
              </a:ext>
            </a:extLst>
          </p:cNvPr>
          <p:cNvCxnSpPr>
            <a:cxnSpLocks/>
          </p:cNvCxnSpPr>
          <p:nvPr/>
        </p:nvCxnSpPr>
        <p:spPr>
          <a:xfrm flipH="1">
            <a:off x="1159009" y="5230181"/>
            <a:ext cx="318989" cy="4826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D4C82CB-CF1B-B9DB-F01F-096345BCA36E}"/>
              </a:ext>
            </a:extLst>
          </p:cNvPr>
          <p:cNvCxnSpPr>
            <a:cxnSpLocks/>
          </p:cNvCxnSpPr>
          <p:nvPr/>
        </p:nvCxnSpPr>
        <p:spPr>
          <a:xfrm flipH="1">
            <a:off x="3291594" y="5538900"/>
            <a:ext cx="318989" cy="4826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D1D1968-DDBC-EC6B-79C0-98EADE6FF195}"/>
              </a:ext>
            </a:extLst>
          </p:cNvPr>
          <p:cNvCxnSpPr>
            <a:cxnSpLocks/>
          </p:cNvCxnSpPr>
          <p:nvPr/>
        </p:nvCxnSpPr>
        <p:spPr>
          <a:xfrm flipH="1">
            <a:off x="2688479" y="6106266"/>
            <a:ext cx="318989" cy="4826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7CF6D1-C401-EB7A-C871-AC51EB8F296D}"/>
              </a:ext>
            </a:extLst>
          </p:cNvPr>
          <p:cNvCxnSpPr>
            <a:cxnSpLocks/>
          </p:cNvCxnSpPr>
          <p:nvPr/>
        </p:nvCxnSpPr>
        <p:spPr>
          <a:xfrm flipH="1" flipV="1">
            <a:off x="2842097" y="6465114"/>
            <a:ext cx="284124" cy="1238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2F6F498-1643-B9E4-144F-88C59AF3DC15}"/>
              </a:ext>
            </a:extLst>
          </p:cNvPr>
          <p:cNvGrpSpPr/>
          <p:nvPr/>
        </p:nvGrpSpPr>
        <p:grpSpPr>
          <a:xfrm rot="18461864">
            <a:off x="5811970" y="4568844"/>
            <a:ext cx="685189" cy="482649"/>
            <a:chOff x="5811970" y="4568844"/>
            <a:chExt cx="685189" cy="482649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0639C47-226D-7DDD-AAD1-20828C9609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77531" y="4712406"/>
              <a:ext cx="536235" cy="195524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DEBD888-8B8E-C467-C6CF-B715B7E7AE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95884" y="4568844"/>
              <a:ext cx="318989" cy="48264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6200B1E-3569-115F-F8AA-FDCCD39310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34670" y="4761528"/>
              <a:ext cx="17222" cy="12508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B0D5436-274D-1CCB-9734-BD34DB4494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34541" y="4777738"/>
              <a:ext cx="17222" cy="12508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B0B72F7-0D98-8713-5FDA-142E5CD9E9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79937" y="4648034"/>
              <a:ext cx="17222" cy="12508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6FDBC91-3B0B-6709-7693-CE2BB20EF6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11970" y="4836104"/>
              <a:ext cx="17222" cy="12508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55A68F2-77E7-EC4F-6E6E-C110EF17690B}"/>
              </a:ext>
            </a:extLst>
          </p:cNvPr>
          <p:cNvGrpSpPr/>
          <p:nvPr/>
        </p:nvGrpSpPr>
        <p:grpSpPr>
          <a:xfrm>
            <a:off x="3581398" y="5343186"/>
            <a:ext cx="285945" cy="77185"/>
            <a:chOff x="3581398" y="5343186"/>
            <a:chExt cx="285945" cy="77185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85FEC32-C9D0-C5D3-2D28-29554E0B0E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81398" y="5414526"/>
              <a:ext cx="143273" cy="584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86A1070-01F6-0B25-AC55-ED2E7B0A7B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24070" y="5343186"/>
              <a:ext cx="143273" cy="584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E1CC6B9-13A0-62E7-C18D-167331708DDB}"/>
              </a:ext>
            </a:extLst>
          </p:cNvPr>
          <p:cNvGrpSpPr/>
          <p:nvPr/>
        </p:nvGrpSpPr>
        <p:grpSpPr>
          <a:xfrm>
            <a:off x="3179320" y="6030608"/>
            <a:ext cx="285945" cy="77185"/>
            <a:chOff x="3581398" y="5343186"/>
            <a:chExt cx="285945" cy="77185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E215AF2-05D1-E1C9-3E38-F58ACDAA951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81398" y="5414526"/>
              <a:ext cx="143273" cy="584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3A7E136-D36B-B6A5-6B61-6C9804992B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24070" y="5343186"/>
              <a:ext cx="143273" cy="584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27C5CE8-6E94-81DE-251D-6BC98EC07DD4}"/>
              </a:ext>
            </a:extLst>
          </p:cNvPr>
          <p:cNvGrpSpPr/>
          <p:nvPr/>
        </p:nvGrpSpPr>
        <p:grpSpPr>
          <a:xfrm>
            <a:off x="1347275" y="6221915"/>
            <a:ext cx="285945" cy="77185"/>
            <a:chOff x="3581398" y="5343186"/>
            <a:chExt cx="285945" cy="77185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C5C3954-14CE-E3BA-0D62-57B795CAAC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81398" y="5414526"/>
              <a:ext cx="143273" cy="584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DCB4744-A2DB-70B4-0C2E-4595FC1298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24070" y="5343186"/>
              <a:ext cx="143273" cy="584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23C4E31-FE1B-B604-5C23-6364F270F914}"/>
              </a:ext>
            </a:extLst>
          </p:cNvPr>
          <p:cNvGrpSpPr/>
          <p:nvPr/>
        </p:nvGrpSpPr>
        <p:grpSpPr>
          <a:xfrm>
            <a:off x="264261" y="5635007"/>
            <a:ext cx="285945" cy="77185"/>
            <a:chOff x="3581398" y="5343186"/>
            <a:chExt cx="285945" cy="771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F999F97-DCB4-5F68-CBC9-AA511AAC30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81398" y="5414526"/>
              <a:ext cx="143273" cy="584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7BB1C32-E1B4-C5D3-7AE5-DC0086816E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24070" y="5343186"/>
              <a:ext cx="143273" cy="584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C51FD99-E240-01D1-2701-C30622A31C8A}"/>
              </a:ext>
            </a:extLst>
          </p:cNvPr>
          <p:cNvGrpSpPr/>
          <p:nvPr/>
        </p:nvGrpSpPr>
        <p:grpSpPr>
          <a:xfrm>
            <a:off x="815497" y="5271837"/>
            <a:ext cx="285945" cy="77185"/>
            <a:chOff x="3581398" y="5343186"/>
            <a:chExt cx="285945" cy="77185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74CE820-112C-60C8-B42D-EDE878FC62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81398" y="5414526"/>
              <a:ext cx="143273" cy="584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75850B1-0AB2-7114-2F46-3E93D567DD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24070" y="5343186"/>
              <a:ext cx="143273" cy="584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BBCE777-7587-BE87-B9C5-AAE1472436C0}"/>
              </a:ext>
            </a:extLst>
          </p:cNvPr>
          <p:cNvGrpSpPr/>
          <p:nvPr/>
        </p:nvGrpSpPr>
        <p:grpSpPr>
          <a:xfrm>
            <a:off x="2427049" y="5064312"/>
            <a:ext cx="285945" cy="77185"/>
            <a:chOff x="3581398" y="5343186"/>
            <a:chExt cx="285945" cy="77185"/>
          </a:xfrm>
        </p:grpSpPr>
        <p:cxnSp>
          <p:nvCxnSpPr>
            <p:cNvPr id="1024" name="Straight Connector 1023">
              <a:extLst>
                <a:ext uri="{FF2B5EF4-FFF2-40B4-BE49-F238E27FC236}">
                  <a16:creationId xmlns:a16="http://schemas.microsoft.com/office/drawing/2014/main" id="{EE837174-23DA-3B27-3DD0-17DFA8D097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81398" y="5414526"/>
              <a:ext cx="143273" cy="584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25" name="Straight Connector 1024">
              <a:extLst>
                <a:ext uri="{FF2B5EF4-FFF2-40B4-BE49-F238E27FC236}">
                  <a16:creationId xmlns:a16="http://schemas.microsoft.com/office/drawing/2014/main" id="{5E04EE26-D362-E066-D777-81056C3905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24070" y="5343186"/>
              <a:ext cx="143273" cy="584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F64DE0D4-950D-30B3-0537-A08AD48595C6}"/>
              </a:ext>
            </a:extLst>
          </p:cNvPr>
          <p:cNvGrpSpPr/>
          <p:nvPr/>
        </p:nvGrpSpPr>
        <p:grpSpPr>
          <a:xfrm>
            <a:off x="4836270" y="5401540"/>
            <a:ext cx="285945" cy="77185"/>
            <a:chOff x="3581398" y="5343186"/>
            <a:chExt cx="285945" cy="77185"/>
          </a:xfrm>
        </p:grpSpPr>
        <p:cxnSp>
          <p:nvCxnSpPr>
            <p:cNvPr id="1029" name="Straight Connector 1028">
              <a:extLst>
                <a:ext uri="{FF2B5EF4-FFF2-40B4-BE49-F238E27FC236}">
                  <a16:creationId xmlns:a16="http://schemas.microsoft.com/office/drawing/2014/main" id="{D7655EB8-ABC0-CA63-5FC6-C63A150B03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81398" y="5414526"/>
              <a:ext cx="143273" cy="584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0" name="Straight Connector 1029">
              <a:extLst>
                <a:ext uri="{FF2B5EF4-FFF2-40B4-BE49-F238E27FC236}">
                  <a16:creationId xmlns:a16="http://schemas.microsoft.com/office/drawing/2014/main" id="{FDB4E5C1-44AA-6EE7-7FC0-A9055F2E32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24070" y="5343186"/>
              <a:ext cx="143273" cy="584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7A11FA4E-89FB-5506-1A52-94CD94857F78}"/>
              </a:ext>
            </a:extLst>
          </p:cNvPr>
          <p:cNvGrpSpPr/>
          <p:nvPr/>
        </p:nvGrpSpPr>
        <p:grpSpPr>
          <a:xfrm>
            <a:off x="5426415" y="5427481"/>
            <a:ext cx="285945" cy="77185"/>
            <a:chOff x="3581398" y="5343186"/>
            <a:chExt cx="285945" cy="77185"/>
          </a:xfrm>
        </p:grpSpPr>
        <p:cxnSp>
          <p:nvCxnSpPr>
            <p:cNvPr id="1032" name="Straight Connector 1031">
              <a:extLst>
                <a:ext uri="{FF2B5EF4-FFF2-40B4-BE49-F238E27FC236}">
                  <a16:creationId xmlns:a16="http://schemas.microsoft.com/office/drawing/2014/main" id="{FA90AC63-68E2-D78B-5E7C-290505A958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81398" y="5414526"/>
              <a:ext cx="143273" cy="584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3" name="Straight Connector 1032">
              <a:extLst>
                <a:ext uri="{FF2B5EF4-FFF2-40B4-BE49-F238E27FC236}">
                  <a16:creationId xmlns:a16="http://schemas.microsoft.com/office/drawing/2014/main" id="{16D49E55-4894-E3FD-49C6-C81B357545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24070" y="5343186"/>
              <a:ext cx="143273" cy="584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6C48954D-8ACE-53A0-4275-8594121E5CDE}"/>
              </a:ext>
            </a:extLst>
          </p:cNvPr>
          <p:cNvGrpSpPr/>
          <p:nvPr/>
        </p:nvGrpSpPr>
        <p:grpSpPr>
          <a:xfrm>
            <a:off x="4353128" y="6056539"/>
            <a:ext cx="285945" cy="77185"/>
            <a:chOff x="3581398" y="5343186"/>
            <a:chExt cx="285945" cy="77185"/>
          </a:xfrm>
        </p:grpSpPr>
        <p:cxnSp>
          <p:nvCxnSpPr>
            <p:cNvPr id="1035" name="Straight Connector 1034">
              <a:extLst>
                <a:ext uri="{FF2B5EF4-FFF2-40B4-BE49-F238E27FC236}">
                  <a16:creationId xmlns:a16="http://schemas.microsoft.com/office/drawing/2014/main" id="{D1130077-752B-2C29-A98D-0EE5D4AE69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81398" y="5414526"/>
              <a:ext cx="143273" cy="584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6" name="Straight Connector 1035">
              <a:extLst>
                <a:ext uri="{FF2B5EF4-FFF2-40B4-BE49-F238E27FC236}">
                  <a16:creationId xmlns:a16="http://schemas.microsoft.com/office/drawing/2014/main" id="{7E00F46F-0E17-7CC2-37AB-1FAACB42BB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24070" y="5343186"/>
              <a:ext cx="143273" cy="584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697B43E-A46D-C7CA-9C56-AA7A0636BD68}"/>
              </a:ext>
            </a:extLst>
          </p:cNvPr>
          <p:cNvGrpSpPr/>
          <p:nvPr/>
        </p:nvGrpSpPr>
        <p:grpSpPr>
          <a:xfrm>
            <a:off x="1937423" y="5849016"/>
            <a:ext cx="285945" cy="77185"/>
            <a:chOff x="3581398" y="5343186"/>
            <a:chExt cx="285945" cy="77185"/>
          </a:xfrm>
        </p:grpSpPr>
        <p:cxnSp>
          <p:nvCxnSpPr>
            <p:cNvPr id="1038" name="Straight Connector 1037">
              <a:extLst>
                <a:ext uri="{FF2B5EF4-FFF2-40B4-BE49-F238E27FC236}">
                  <a16:creationId xmlns:a16="http://schemas.microsoft.com/office/drawing/2014/main" id="{ACBBA7FC-0607-07B6-1D97-319ABEE6AB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81398" y="5414526"/>
              <a:ext cx="143273" cy="584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9" name="Straight Connector 1038">
              <a:extLst>
                <a:ext uri="{FF2B5EF4-FFF2-40B4-BE49-F238E27FC236}">
                  <a16:creationId xmlns:a16="http://schemas.microsoft.com/office/drawing/2014/main" id="{35D90F70-381A-C4A6-9952-217FF90D65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24070" y="5343186"/>
              <a:ext cx="143273" cy="584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614BCFBE-98BE-15D3-B109-DAF0417199D0}"/>
              </a:ext>
            </a:extLst>
          </p:cNvPr>
          <p:cNvGrpSpPr/>
          <p:nvPr/>
        </p:nvGrpSpPr>
        <p:grpSpPr>
          <a:xfrm>
            <a:off x="1836910" y="5437209"/>
            <a:ext cx="285945" cy="77185"/>
            <a:chOff x="3581398" y="5343186"/>
            <a:chExt cx="285945" cy="77185"/>
          </a:xfrm>
        </p:grpSpPr>
        <p:cxnSp>
          <p:nvCxnSpPr>
            <p:cNvPr id="1041" name="Straight Connector 1040">
              <a:extLst>
                <a:ext uri="{FF2B5EF4-FFF2-40B4-BE49-F238E27FC236}">
                  <a16:creationId xmlns:a16="http://schemas.microsoft.com/office/drawing/2014/main" id="{9DA70BFF-06C3-692F-B67E-6DABEC17D1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81398" y="5414526"/>
              <a:ext cx="143273" cy="584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2" name="Straight Connector 1041">
              <a:extLst>
                <a:ext uri="{FF2B5EF4-FFF2-40B4-BE49-F238E27FC236}">
                  <a16:creationId xmlns:a16="http://schemas.microsoft.com/office/drawing/2014/main" id="{4C2927D2-3567-2BA0-52EA-6B4777476D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24070" y="5343186"/>
              <a:ext cx="143273" cy="584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212508C6-37AF-8BD7-D6F0-504BFDDE8130}"/>
              </a:ext>
            </a:extLst>
          </p:cNvPr>
          <p:cNvSpPr/>
          <p:nvPr/>
        </p:nvSpPr>
        <p:spPr>
          <a:xfrm>
            <a:off x="10090825" y="6293255"/>
            <a:ext cx="2101175" cy="398828"/>
          </a:xfrm>
          <a:prstGeom prst="rect">
            <a:avLst/>
          </a:prstGeom>
          <a:solidFill>
            <a:srgbClr val="AB0C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Picture 4" descr="american english - What is the name of a room in which hotel staff use to  store their equipment and provide room service? - English Language Learners  Stack Exchange">
            <a:extLst>
              <a:ext uri="{FF2B5EF4-FFF2-40B4-BE49-F238E27FC236}">
                <a16:creationId xmlns:a16="http://schemas.microsoft.com/office/drawing/2014/main" id="{76A6A473-54F2-F113-B7D2-1FBF411852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49" r="-5" b="5734"/>
          <a:stretch/>
        </p:blipFill>
        <p:spPr bwMode="auto">
          <a:xfrm>
            <a:off x="5168210" y="2186491"/>
            <a:ext cx="3694988" cy="2250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42 Festival Accessories, Gear &amp; Must Haves To Bring To a Rave">
            <a:extLst>
              <a:ext uri="{FF2B5EF4-FFF2-40B4-BE49-F238E27FC236}">
                <a16:creationId xmlns:a16="http://schemas.microsoft.com/office/drawing/2014/main" id="{74104CD4-19E2-98FE-18C5-859DF9183D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11" r="2" b="9114"/>
          <a:stretch/>
        </p:blipFill>
        <p:spPr bwMode="auto">
          <a:xfrm>
            <a:off x="8823691" y="4633210"/>
            <a:ext cx="3243681" cy="1588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99219C9-9666-3ACC-1CC8-97C1E3175CE0}"/>
              </a:ext>
            </a:extLst>
          </p:cNvPr>
          <p:cNvSpPr txBox="1"/>
          <p:nvPr/>
        </p:nvSpPr>
        <p:spPr>
          <a:xfrm>
            <a:off x="6559529" y="5929868"/>
            <a:ext cx="226416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Empty hotel turned (rave/show) fight club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DBCFDF5-02F7-AAB3-FBCB-18E8E5883CF3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7691610" y="5657975"/>
            <a:ext cx="293775" cy="271893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82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84AE-05D9-3F9A-AD82-A30FF4877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Narrative Context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0BC23-40E5-53AE-0D11-D2AEAF6EB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This is a show</a:t>
            </a:r>
          </a:p>
          <a:p>
            <a:r>
              <a:rPr lang="en-US" dirty="0">
                <a:ea typeface="Calibri"/>
                <a:cs typeface="Calibri"/>
              </a:rPr>
              <a:t>Ran by enthusiasts with time to spare</a:t>
            </a:r>
          </a:p>
          <a:p>
            <a:r>
              <a:rPr lang="en-US" dirty="0">
                <a:ea typeface="Calibri"/>
                <a:cs typeface="Calibri"/>
              </a:rPr>
              <a:t>they wear costumes then fight each other for entertainment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167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EE99C-C6E7-B9CB-77E4-B256254D5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Player Character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5F988E-F0FD-012E-5A54-DA2EA1263B93}"/>
              </a:ext>
            </a:extLst>
          </p:cNvPr>
          <p:cNvSpPr txBox="1"/>
          <p:nvPr/>
        </p:nvSpPr>
        <p:spPr>
          <a:xfrm>
            <a:off x="768484" y="2110902"/>
            <a:ext cx="197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new contestant!</a:t>
            </a:r>
          </a:p>
        </p:txBody>
      </p:sp>
    </p:spTree>
    <p:extLst>
      <p:ext uri="{BB962C8B-B14F-4D97-AF65-F5344CB8AC3E}">
        <p14:creationId xmlns:p14="http://schemas.microsoft.com/office/powerpoint/2010/main" val="1799417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0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AD2D9-5768-23DF-2F7C-6C9143859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Mechanics and Gameplay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05C80-91CA-F155-0C09-3D0919AD49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93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7A8D-2971-179A-DE5D-1C32569AA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Gameplay Mood-board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6D6E17-C299-008E-B444-293A21BA0A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266" t="5324" r="7937" b="80601"/>
          <a:stretch/>
        </p:blipFill>
        <p:spPr>
          <a:xfrm>
            <a:off x="5569395" y="4822275"/>
            <a:ext cx="1014918" cy="9652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6121D3-8E3C-CCB1-FC73-03FA1BF4B7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2819" b="32349" l="64525" r="89385">
                        <a14:foregroundMark x1="64804" y1="32483" x2="64804" y2="31946"/>
                        <a14:foregroundMark x1="79050" y1="23893" x2="70950" y2="23356"/>
                        <a14:foregroundMark x1="89385" y1="24027" x2="88827" y2="23624"/>
                      </a14:backgroundRemoval>
                    </a14:imgEffect>
                  </a14:imgLayer>
                </a14:imgProps>
              </a:ext>
            </a:extLst>
          </a:blip>
          <a:srcRect l="62447" t="21882" r="7937" b="66525"/>
          <a:stretch/>
        </p:blipFill>
        <p:spPr>
          <a:xfrm>
            <a:off x="8455263" y="5118455"/>
            <a:ext cx="976008" cy="795065"/>
          </a:xfrm>
          <a:prstGeom prst="rect">
            <a:avLst/>
          </a:prstGeom>
        </p:spPr>
      </p:pic>
      <p:pic>
        <p:nvPicPr>
          <p:cNvPr id="6" name="Picture 2" descr="Image result for gang beasts punch force mod">
            <a:extLst>
              <a:ext uri="{FF2B5EF4-FFF2-40B4-BE49-F238E27FC236}">
                <a16:creationId xmlns:a16="http://schemas.microsoft.com/office/drawing/2014/main" id="{F6A36327-8E5F-2DBA-D81A-9299BF34A3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112" b="21217"/>
          <a:stretch/>
        </p:blipFill>
        <p:spPr bwMode="auto">
          <a:xfrm>
            <a:off x="9431270" y="4822275"/>
            <a:ext cx="2571059" cy="155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69D1E3-7B52-C311-7DE9-749BEA6C4C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266" t="5324" r="7937" b="80601"/>
          <a:stretch/>
        </p:blipFill>
        <p:spPr>
          <a:xfrm>
            <a:off x="7129871" y="4635806"/>
            <a:ext cx="1014918" cy="9652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96B002-3C99-3B76-4CE0-7300824E0D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266" t="5324" r="7937" b="80601"/>
          <a:stretch/>
        </p:blipFill>
        <p:spPr>
          <a:xfrm>
            <a:off x="6654029" y="5422675"/>
            <a:ext cx="1014918" cy="96529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51E7B5A-ECA8-3316-5A9A-84196669E20D}"/>
              </a:ext>
            </a:extLst>
          </p:cNvPr>
          <p:cNvCxnSpPr>
            <a:cxnSpLocks/>
          </p:cNvCxnSpPr>
          <p:nvPr/>
        </p:nvCxnSpPr>
        <p:spPr>
          <a:xfrm flipH="1">
            <a:off x="6258230" y="4877130"/>
            <a:ext cx="318989" cy="4826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3D64D2-3286-2EE9-9F8F-76500FA4E38B}"/>
              </a:ext>
            </a:extLst>
          </p:cNvPr>
          <p:cNvCxnSpPr>
            <a:cxnSpLocks/>
          </p:cNvCxnSpPr>
          <p:nvPr/>
        </p:nvCxnSpPr>
        <p:spPr>
          <a:xfrm flipH="1">
            <a:off x="8390815" y="5185849"/>
            <a:ext cx="318989" cy="4826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B69A09-6C84-3FC9-BF5B-E20C78BA6DD5}"/>
              </a:ext>
            </a:extLst>
          </p:cNvPr>
          <p:cNvCxnSpPr>
            <a:cxnSpLocks/>
          </p:cNvCxnSpPr>
          <p:nvPr/>
        </p:nvCxnSpPr>
        <p:spPr>
          <a:xfrm flipH="1">
            <a:off x="7787700" y="5753215"/>
            <a:ext cx="318989" cy="4826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F945CF-F7B4-4EDD-11E6-6774044F572D}"/>
              </a:ext>
            </a:extLst>
          </p:cNvPr>
          <p:cNvCxnSpPr>
            <a:cxnSpLocks/>
          </p:cNvCxnSpPr>
          <p:nvPr/>
        </p:nvCxnSpPr>
        <p:spPr>
          <a:xfrm flipH="1" flipV="1">
            <a:off x="7941318" y="6112063"/>
            <a:ext cx="284124" cy="1238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0962385-5AA9-AF9C-3F25-F269DBB31F60}"/>
              </a:ext>
            </a:extLst>
          </p:cNvPr>
          <p:cNvGrpSpPr/>
          <p:nvPr/>
        </p:nvGrpSpPr>
        <p:grpSpPr>
          <a:xfrm rot="18461864">
            <a:off x="11343005" y="4005496"/>
            <a:ext cx="809952" cy="656730"/>
            <a:chOff x="5811970" y="4568844"/>
            <a:chExt cx="685189" cy="482649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99B76BA-DAAA-AF74-4C6C-1D4D73CDA2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77531" y="4712406"/>
              <a:ext cx="536235" cy="195524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57E761-5A17-1E1F-33F8-B8E2CA2793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95884" y="4568844"/>
              <a:ext cx="318989" cy="48264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6605FDC-C7E4-C743-EB68-CC3A4ABC26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34670" y="4761528"/>
              <a:ext cx="17222" cy="12508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AB939D4-C53B-2D34-870F-C009778C52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34541" y="4777738"/>
              <a:ext cx="17222" cy="12508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794FD96-4FC8-A249-8E54-74C53DF9F6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79937" y="4648034"/>
              <a:ext cx="17222" cy="12508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1A656F3-CB35-9DAA-F5A4-DBF3DBE2B7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11970" y="4836104"/>
              <a:ext cx="17222" cy="12508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415EB5-C1ED-AF73-C98A-83D90E7C8153}"/>
              </a:ext>
            </a:extLst>
          </p:cNvPr>
          <p:cNvGrpSpPr/>
          <p:nvPr/>
        </p:nvGrpSpPr>
        <p:grpSpPr>
          <a:xfrm>
            <a:off x="8680619" y="4990135"/>
            <a:ext cx="285945" cy="77185"/>
            <a:chOff x="3581398" y="5343186"/>
            <a:chExt cx="285945" cy="77185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0A86D0F-27A5-BBCA-FAAB-DBF48419A6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81398" y="5414526"/>
              <a:ext cx="143273" cy="584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10D9CBC-4FB9-565E-D43F-E313424859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24070" y="5343186"/>
              <a:ext cx="143273" cy="584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9D27C61-751E-F4B9-A590-98A3B90A285E}"/>
              </a:ext>
            </a:extLst>
          </p:cNvPr>
          <p:cNvGrpSpPr/>
          <p:nvPr/>
        </p:nvGrpSpPr>
        <p:grpSpPr>
          <a:xfrm>
            <a:off x="8278541" y="5677557"/>
            <a:ext cx="285945" cy="77185"/>
            <a:chOff x="3581398" y="5343186"/>
            <a:chExt cx="285945" cy="77185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3E74EAC-5ACD-23CA-CE86-70C8D948BA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81398" y="5414526"/>
              <a:ext cx="143273" cy="584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F62BC6B-A01D-B06C-AFFE-C7729C415B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24070" y="5343186"/>
              <a:ext cx="143273" cy="584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F054D70-FEE7-89F1-793E-00C7C83B994E}"/>
              </a:ext>
            </a:extLst>
          </p:cNvPr>
          <p:cNvGrpSpPr/>
          <p:nvPr/>
        </p:nvGrpSpPr>
        <p:grpSpPr>
          <a:xfrm>
            <a:off x="6446496" y="5868864"/>
            <a:ext cx="285945" cy="77185"/>
            <a:chOff x="3581398" y="5343186"/>
            <a:chExt cx="285945" cy="77185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6E6A160-20E2-A806-004C-B5FD5AD351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81398" y="5414526"/>
              <a:ext cx="143273" cy="584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0918458-F5EB-64A2-9D47-6ADEE185D1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24070" y="5343186"/>
              <a:ext cx="143273" cy="584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7BC24FF-E7F4-2880-5141-F7FCD8F9B8F6}"/>
              </a:ext>
            </a:extLst>
          </p:cNvPr>
          <p:cNvGrpSpPr/>
          <p:nvPr/>
        </p:nvGrpSpPr>
        <p:grpSpPr>
          <a:xfrm>
            <a:off x="5914718" y="4918786"/>
            <a:ext cx="285945" cy="77185"/>
            <a:chOff x="3581398" y="5343186"/>
            <a:chExt cx="285945" cy="77185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28097F6-655B-9C55-D539-52F45432134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81398" y="5414526"/>
              <a:ext cx="143273" cy="584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674744D-DF6B-67D2-32A6-9F5ABC870E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24070" y="5343186"/>
              <a:ext cx="143273" cy="584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DF16B14-79B1-CD41-8D82-0283C084898F}"/>
              </a:ext>
            </a:extLst>
          </p:cNvPr>
          <p:cNvGrpSpPr/>
          <p:nvPr/>
        </p:nvGrpSpPr>
        <p:grpSpPr>
          <a:xfrm>
            <a:off x="7526270" y="4711261"/>
            <a:ext cx="285945" cy="77185"/>
            <a:chOff x="3581398" y="5343186"/>
            <a:chExt cx="285945" cy="77185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CBFFCA-8837-B70B-3F08-596FE21E48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81398" y="5414526"/>
              <a:ext cx="143273" cy="584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7A00CC6-2615-7FF4-450B-3E9BD30D94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24070" y="5343186"/>
              <a:ext cx="143273" cy="584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2A847BE-6026-5EA6-2B34-567298A427AF}"/>
              </a:ext>
            </a:extLst>
          </p:cNvPr>
          <p:cNvGrpSpPr/>
          <p:nvPr/>
        </p:nvGrpSpPr>
        <p:grpSpPr>
          <a:xfrm>
            <a:off x="9935491" y="5048489"/>
            <a:ext cx="285945" cy="77185"/>
            <a:chOff x="3581398" y="5343186"/>
            <a:chExt cx="285945" cy="77185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2E54EA7-7C14-A7F3-3C7C-90CD99B8A7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81398" y="5414526"/>
              <a:ext cx="143273" cy="584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AD53CA-5022-4775-1770-FFED74FEF9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24070" y="5343186"/>
              <a:ext cx="143273" cy="584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D0BE690-955D-842C-B52A-55EF6E14886A}"/>
              </a:ext>
            </a:extLst>
          </p:cNvPr>
          <p:cNvGrpSpPr/>
          <p:nvPr/>
        </p:nvGrpSpPr>
        <p:grpSpPr>
          <a:xfrm>
            <a:off x="10525636" y="5074430"/>
            <a:ext cx="285945" cy="77185"/>
            <a:chOff x="3581398" y="5343186"/>
            <a:chExt cx="285945" cy="77185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0290D71-BCCD-2795-8F6B-09E1159AF9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81398" y="5414526"/>
              <a:ext cx="143273" cy="584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9B4245A-0508-F571-A0EF-8B797ADB89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24070" y="5343186"/>
              <a:ext cx="143273" cy="584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F6FBD9A-9617-95F0-2A4E-62A5D3FE9781}"/>
              </a:ext>
            </a:extLst>
          </p:cNvPr>
          <p:cNvGrpSpPr/>
          <p:nvPr/>
        </p:nvGrpSpPr>
        <p:grpSpPr>
          <a:xfrm>
            <a:off x="9452349" y="5703488"/>
            <a:ext cx="285945" cy="77185"/>
            <a:chOff x="3581398" y="5343186"/>
            <a:chExt cx="285945" cy="77185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D364756-E848-E4AF-5C5E-799A265FAF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81398" y="5414526"/>
              <a:ext cx="143273" cy="584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ECA4EF8-961A-3963-C352-0EAA9114E6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24070" y="5343186"/>
              <a:ext cx="143273" cy="584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C5FA76D-838A-8628-4479-79900045B374}"/>
              </a:ext>
            </a:extLst>
          </p:cNvPr>
          <p:cNvGrpSpPr/>
          <p:nvPr/>
        </p:nvGrpSpPr>
        <p:grpSpPr>
          <a:xfrm>
            <a:off x="7036644" y="5495965"/>
            <a:ext cx="285945" cy="77185"/>
            <a:chOff x="3581398" y="5343186"/>
            <a:chExt cx="285945" cy="77185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54C900A-02D1-1E7F-175D-1CDCCD4667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81398" y="5414526"/>
              <a:ext cx="143273" cy="584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344E66A-D840-577A-CEB6-C014DBDF01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24070" y="5343186"/>
              <a:ext cx="143273" cy="584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8E36DAD-BF69-4B07-2513-1872FE949EE6}"/>
              </a:ext>
            </a:extLst>
          </p:cNvPr>
          <p:cNvGrpSpPr/>
          <p:nvPr/>
        </p:nvGrpSpPr>
        <p:grpSpPr>
          <a:xfrm>
            <a:off x="6936131" y="5084158"/>
            <a:ext cx="285945" cy="77185"/>
            <a:chOff x="3581398" y="5343186"/>
            <a:chExt cx="285945" cy="77185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AA70129-FD33-72E6-8587-523910CE85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81398" y="5414526"/>
              <a:ext cx="143273" cy="584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B4ED836-3ACF-0200-137A-4D73A4F340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24070" y="5343186"/>
              <a:ext cx="143273" cy="584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6141B08-AE50-437B-97F2-E2FD94B39F45}"/>
              </a:ext>
            </a:extLst>
          </p:cNvPr>
          <p:cNvGrpSpPr/>
          <p:nvPr/>
        </p:nvGrpSpPr>
        <p:grpSpPr>
          <a:xfrm>
            <a:off x="5395920" y="5266331"/>
            <a:ext cx="285945" cy="77185"/>
            <a:chOff x="3581398" y="5343186"/>
            <a:chExt cx="285945" cy="77185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1C938D9-CA4E-3F54-C21F-FE4220C730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81398" y="5414526"/>
              <a:ext cx="143273" cy="584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E1FC9BE-19E8-4A79-E68A-A9DED61F7E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24070" y="5343186"/>
              <a:ext cx="143273" cy="584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F994A52-E372-8B82-89E6-54EBBE34CAE5}"/>
              </a:ext>
            </a:extLst>
          </p:cNvPr>
          <p:cNvGrpSpPr/>
          <p:nvPr/>
        </p:nvGrpSpPr>
        <p:grpSpPr>
          <a:xfrm>
            <a:off x="6343849" y="4855091"/>
            <a:ext cx="285945" cy="77185"/>
            <a:chOff x="3581398" y="5343186"/>
            <a:chExt cx="285945" cy="771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D6A2FEE-DB79-A772-F54B-2817947A4A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81398" y="5414526"/>
              <a:ext cx="143273" cy="584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D8E2FC5-57D8-A17E-D1F5-F1C6D35858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24070" y="5343186"/>
              <a:ext cx="143273" cy="584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0135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7D8F3-71EB-9C38-7E7E-F39A8DE33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Core Gameplay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FDDFEA-3DAE-7AF1-6B0E-39D74E633ADD}"/>
              </a:ext>
            </a:extLst>
          </p:cNvPr>
          <p:cNvSpPr txBox="1"/>
          <p:nvPr/>
        </p:nvSpPr>
        <p:spPr>
          <a:xfrm>
            <a:off x="612843" y="1848255"/>
            <a:ext cx="10603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Weave/dodge		swing/attack	 ragdoll/knockback/damage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EA6883-D57F-12B2-67B6-D0C7616E40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1" r="42907" b="29716"/>
          <a:stretch/>
        </p:blipFill>
        <p:spPr bwMode="auto">
          <a:xfrm rot="5400000">
            <a:off x="3002300" y="-92128"/>
            <a:ext cx="3540865" cy="847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747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5B83C-0DDB-09BD-44E1-DF7B40F1D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Knock back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717A71B-B9D0-208A-F707-ECAA99C778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37" r="18132"/>
          <a:stretch/>
        </p:blipFill>
        <p:spPr bwMode="auto">
          <a:xfrm rot="5400000">
            <a:off x="5433219" y="1971100"/>
            <a:ext cx="1325563" cy="708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779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</TotalTime>
  <Words>497</Words>
  <Application>Microsoft Office PowerPoint</Application>
  <PresentationFormat>Widescreen</PresentationFormat>
  <Paragraphs>78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Clash of Cos</vt:lpstr>
      <vt:lpstr>Short Description</vt:lpstr>
      <vt:lpstr>Overall Game Mood-board</vt:lpstr>
      <vt:lpstr>Narrative Context</vt:lpstr>
      <vt:lpstr>Player Character</vt:lpstr>
      <vt:lpstr>Mechanics and Gameplay</vt:lpstr>
      <vt:lpstr>Gameplay Mood-board</vt:lpstr>
      <vt:lpstr>Core Gameplay</vt:lpstr>
      <vt:lpstr>Knock back</vt:lpstr>
      <vt:lpstr>Interaction</vt:lpstr>
      <vt:lpstr>Equipment</vt:lpstr>
      <vt:lpstr>Items</vt:lpstr>
      <vt:lpstr>[Item-Category] Trolley</vt:lpstr>
      <vt:lpstr>Threats</vt:lpstr>
      <vt:lpstr>Basic Thug</vt:lpstr>
      <vt:lpstr>Zeus – AI Boss Enemy</vt:lpstr>
      <vt:lpstr>World Mechanics</vt:lpstr>
      <vt:lpstr>Wall Bounce</vt:lpstr>
      <vt:lpstr>Conveyer Belt</vt:lpstr>
      <vt:lpstr>Terrain that is item</vt:lpstr>
      <vt:lpstr>Non-Player Characters</vt:lpstr>
      <vt:lpstr>Announcer</vt:lpstr>
      <vt:lpstr>"Zeus"</vt:lpstr>
      <vt:lpstr>Game to Player Feedback</vt:lpstr>
      <vt:lpstr>Level Designs</vt:lpstr>
      <vt:lpstr>Tutorial Design Sketch</vt:lpstr>
      <vt:lpstr>1st Level Design Sketch</vt:lpstr>
      <vt:lpstr>Questions</vt:lpstr>
      <vt:lpstr>Posible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BELL, LUKE (Student)</cp:lastModifiedBy>
  <cp:revision>296</cp:revision>
  <dcterms:created xsi:type="dcterms:W3CDTF">2023-10-04T22:26:33Z</dcterms:created>
  <dcterms:modified xsi:type="dcterms:W3CDTF">2023-10-10T14:42:50Z</dcterms:modified>
</cp:coreProperties>
</file>