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2" r:id="rId8"/>
    <p:sldId id="263" r:id="rId9"/>
    <p:sldId id="284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78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B2"/>
    <a:srgbClr val="00CCAA"/>
    <a:srgbClr val="E7980B"/>
    <a:srgbClr val="CC870A"/>
    <a:srgbClr val="00D9EA"/>
    <a:srgbClr val="EE9D0C"/>
    <a:srgbClr val="F5B038"/>
    <a:srgbClr val="30F2FF"/>
    <a:srgbClr val="1EC641"/>
    <a:srgbClr val="7B1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9CC1-885C-451F-BBC1-57D264330802}" v="1043" dt="2023-10-04T23:48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UKE (Student)" userId="S::c2240950@live.tees.ac.uk::2bede843-b611-4b7e-b297-936aa1d1288e" providerId="AD" clId="Web-{B6679CC1-885C-451F-BBC1-57D264330802}"/>
    <pc:docChg chg="addSld delSld modSld sldOrd">
      <pc:chgData name="BELL, LUKE (Student)" userId="S::c2240950@live.tees.ac.uk::2bede843-b611-4b7e-b297-936aa1d1288e" providerId="AD" clId="Web-{B6679CC1-885C-451F-BBC1-57D264330802}" dt="2023-10-04T23:48:15.374" v="1001" actId="20577"/>
      <pc:docMkLst>
        <pc:docMk/>
      </pc:docMkLst>
      <pc:sldChg chg="addSp modSp">
        <pc:chgData name="BELL, LUKE (Student)" userId="S::c2240950@live.tees.ac.uk::2bede843-b611-4b7e-b297-936aa1d1288e" providerId="AD" clId="Web-{B6679CC1-885C-451F-BBC1-57D264330802}" dt="2023-10-04T22:27:15.173" v="20" actId="1076"/>
        <pc:sldMkLst>
          <pc:docMk/>
          <pc:sldMk cId="109857222" sldId="256"/>
        </pc:sldMkLst>
        <pc:spChg chg="mod">
          <ac:chgData name="BELL, LUKE (Student)" userId="S::c2240950@live.tees.ac.uk::2bede843-b611-4b7e-b297-936aa1d1288e" providerId="AD" clId="Web-{B6679CC1-885C-451F-BBC1-57D264330802}" dt="2023-10-04T22:26:41.95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2:26:54.844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LL, LUKE (Student)" userId="S::c2240950@live.tees.ac.uk::2bede843-b611-4b7e-b297-936aa1d1288e" providerId="AD" clId="Web-{B6679CC1-885C-451F-BBC1-57D264330802}" dt="2023-10-04T22:27:15.173" v="20" actId="1076"/>
          <ac:spMkLst>
            <pc:docMk/>
            <pc:sldMk cId="109857222" sldId="256"/>
            <ac:spMk id="4" creationId="{B131B469-DC23-39BA-642E-72B999E715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6:31.569" v="962" actId="20577"/>
        <pc:sldMkLst>
          <pc:docMk/>
          <pc:sldMk cId="3646091958" sldId="257"/>
        </pc:sldMkLst>
        <pc:spChg chg="mod">
          <ac:chgData name="BELL, LUKE (Student)" userId="S::c2240950@live.tees.ac.uk::2bede843-b611-4b7e-b297-936aa1d1288e" providerId="AD" clId="Web-{B6679CC1-885C-451F-BBC1-57D264330802}" dt="2023-10-04T22:34:10.349" v="28" actId="20577"/>
          <ac:spMkLst>
            <pc:docMk/>
            <pc:sldMk cId="3646091958" sldId="257"/>
            <ac:spMk id="2" creationId="{23EF8AF1-78F1-75BB-5B5D-3673967C7AD5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6:31.569" v="962" actId="20577"/>
          <ac:spMkLst>
            <pc:docMk/>
            <pc:sldMk cId="3646091958" sldId="257"/>
            <ac:spMk id="3" creationId="{09600C1F-7292-6A7E-5647-EC96EFECF5E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2:59:48.709" v="64" actId="1076"/>
        <pc:sldMkLst>
          <pc:docMk/>
          <pc:sldMk cId="338682396" sldId="258"/>
        </pc:sldMkLst>
        <pc:spChg chg="mod">
          <ac:chgData name="BELL, LUKE (Student)" userId="S::c2240950@live.tees.ac.uk::2bede843-b611-4b7e-b297-936aa1d1288e" providerId="AD" clId="Web-{B6679CC1-885C-451F-BBC1-57D264330802}" dt="2023-10-04T22:59:48.709" v="64" actId="1076"/>
          <ac:spMkLst>
            <pc:docMk/>
            <pc:sldMk cId="338682396" sldId="258"/>
            <ac:spMk id="2" creationId="{0A6EE270-0710-8E85-33A6-2D33C2040258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3:43.433" v="82" actId="20577"/>
        <pc:sldMkLst>
          <pc:docMk/>
          <pc:sldMk cId="1799417436" sldId="259"/>
        </pc:sldMkLst>
        <pc:spChg chg="mod">
          <ac:chgData name="BELL, LUKE (Student)" userId="S::c2240950@live.tees.ac.uk::2bede843-b611-4b7e-b297-936aa1d1288e" providerId="AD" clId="Web-{B6679CC1-885C-451F-BBC1-57D264330802}" dt="2023-10-04T23:03:43.433" v="82" actId="20577"/>
          <ac:spMkLst>
            <pc:docMk/>
            <pc:sldMk cId="1799417436" sldId="259"/>
            <ac:spMk id="2" creationId="{A97EE99C-C6E7-B9CB-77E4-B256254D554B}"/>
          </ac:spMkLst>
        </pc:spChg>
      </pc:sldChg>
      <pc:sldChg chg="modSp new del">
        <pc:chgData name="BELL, LUKE (Student)" userId="S::c2240950@live.tees.ac.uk::2bede843-b611-4b7e-b297-936aa1d1288e" providerId="AD" clId="Web-{B6679CC1-885C-451F-BBC1-57D264330802}" dt="2023-10-04T23:04:10.324" v="90"/>
        <pc:sldMkLst>
          <pc:docMk/>
          <pc:sldMk cId="2068612020" sldId="260"/>
        </pc:sldMkLst>
        <pc:spChg chg="mod">
          <ac:chgData name="BELL, LUKE (Student)" userId="S::c2240950@live.tees.ac.uk::2bede843-b611-4b7e-b297-936aa1d1288e" providerId="AD" clId="Web-{B6679CC1-885C-451F-BBC1-57D264330802}" dt="2023-10-04T23:03:37.449" v="80" actId="20577"/>
          <ac:spMkLst>
            <pc:docMk/>
            <pc:sldMk cId="2068612020" sldId="260"/>
            <ac:spMk id="2" creationId="{D42400FC-8AB6-F4E2-D76B-773FC2D907EA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06.262" v="89" actId="20577"/>
        <pc:sldMkLst>
          <pc:docMk/>
          <pc:sldMk cId="1872693533" sldId="261"/>
        </pc:sldMkLst>
        <pc:spChg chg="mod">
          <ac:chgData name="BELL, LUKE (Student)" userId="S::c2240950@live.tees.ac.uk::2bede843-b611-4b7e-b297-936aa1d1288e" providerId="AD" clId="Web-{B6679CC1-885C-451F-BBC1-57D264330802}" dt="2023-10-04T23:04:06.262" v="89" actId="20577"/>
          <ac:spMkLst>
            <pc:docMk/>
            <pc:sldMk cId="1872693533" sldId="261"/>
            <ac:spMk id="2" creationId="{43BAD2D9-5768-23DF-2F7C-6C91438597C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58.450" v="106" actId="20577"/>
        <pc:sldMkLst>
          <pc:docMk/>
          <pc:sldMk cId="2740135699" sldId="262"/>
        </pc:sldMkLst>
        <pc:spChg chg="mod">
          <ac:chgData name="BELL, LUKE (Student)" userId="S::c2240950@live.tees.ac.uk::2bede843-b611-4b7e-b297-936aa1d1288e" providerId="AD" clId="Web-{B6679CC1-885C-451F-BBC1-57D264330802}" dt="2023-10-04T23:04:58.450" v="106" actId="20577"/>
          <ac:spMkLst>
            <pc:docMk/>
            <pc:sldMk cId="2740135699" sldId="262"/>
            <ac:spMk id="2" creationId="{37A37A8D-2971-179A-DE5D-1C32569AA748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4:33.809" v="92"/>
        <pc:sldMkLst>
          <pc:docMk/>
          <pc:sldMk cId="3448604890" sldId="262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5:21.295" v="115" actId="20577"/>
        <pc:sldMkLst>
          <pc:docMk/>
          <pc:sldMk cId="1160747505" sldId="263"/>
        </pc:sldMkLst>
        <pc:spChg chg="mod">
          <ac:chgData name="BELL, LUKE (Student)" userId="S::c2240950@live.tees.ac.uk::2bede843-b611-4b7e-b297-936aa1d1288e" providerId="AD" clId="Web-{B6679CC1-885C-451F-BBC1-57D264330802}" dt="2023-10-04T23:05:21.295" v="115" actId="20577"/>
          <ac:spMkLst>
            <pc:docMk/>
            <pc:sldMk cId="1160747505" sldId="263"/>
            <ac:spMk id="2" creationId="{7257D8F3-71EB-9C38-7E7E-F39A8DE33A52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6:13.003" v="127" actId="20577"/>
        <pc:sldMkLst>
          <pc:docMk/>
          <pc:sldMk cId="1229603757" sldId="264"/>
        </pc:sldMkLst>
        <pc:spChg chg="mod">
          <ac:chgData name="BELL, LUKE (Student)" userId="S::c2240950@live.tees.ac.uk::2bede843-b611-4b7e-b297-936aa1d1288e" providerId="AD" clId="Web-{B6679CC1-885C-451F-BBC1-57D264330802}" dt="2023-10-04T23:05:27.951" v="121" actId="20577"/>
          <ac:spMkLst>
            <pc:docMk/>
            <pc:sldMk cId="1229603757" sldId="264"/>
            <ac:spMk id="2" creationId="{F74824CB-C71E-86C0-6E64-408ECAB51A0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06:13.003" v="127" actId="20577"/>
          <ac:spMkLst>
            <pc:docMk/>
            <pc:sldMk cId="1229603757" sldId="264"/>
            <ac:spMk id="3" creationId="{72DEA321-32E2-440C-635F-BBC9E0E1A05F}"/>
          </ac:spMkLst>
        </pc:spChg>
      </pc:sldChg>
      <pc:sldChg chg="modSp new ord">
        <pc:chgData name="BELL, LUKE (Student)" userId="S::c2240950@live.tees.ac.uk::2bede843-b611-4b7e-b297-936aa1d1288e" providerId="AD" clId="Web-{B6679CC1-885C-451F-BBC1-57D264330802}" dt="2023-10-04T23:07:24.630" v="144"/>
        <pc:sldMkLst>
          <pc:docMk/>
          <pc:sldMk cId="3340763177" sldId="265"/>
        </pc:sldMkLst>
        <pc:spChg chg="mod">
          <ac:chgData name="BELL, LUKE (Student)" userId="S::c2240950@live.tees.ac.uk::2bede843-b611-4b7e-b297-936aa1d1288e" providerId="AD" clId="Web-{B6679CC1-885C-451F-BBC1-57D264330802}" dt="2023-10-04T23:06:47.895" v="130" actId="20577"/>
          <ac:spMkLst>
            <pc:docMk/>
            <pc:sldMk cId="3340763177" sldId="265"/>
            <ac:spMk id="2" creationId="{5062687C-677B-942A-9161-3269826DDD4E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7:17.958" v="142" actId="20577"/>
        <pc:sldMkLst>
          <pc:docMk/>
          <pc:sldMk cId="3514244704" sldId="266"/>
        </pc:sldMkLst>
        <pc:spChg chg="mod">
          <ac:chgData name="BELL, LUKE (Student)" userId="S::c2240950@live.tees.ac.uk::2bede843-b611-4b7e-b297-936aa1d1288e" providerId="AD" clId="Web-{B6679CC1-885C-451F-BBC1-57D264330802}" dt="2023-10-04T23:07:17.958" v="142" actId="20577"/>
          <ac:spMkLst>
            <pc:docMk/>
            <pc:sldMk cId="3514244704" sldId="266"/>
            <ac:spMk id="2" creationId="{7E3CF829-2252-1E5B-5AEC-C997FB209DA5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7:29.771" v="145"/>
        <pc:sldMkLst>
          <pc:docMk/>
          <pc:sldMk cId="3914769739" sldId="267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7:47.193" v="149" actId="20577"/>
        <pc:sldMkLst>
          <pc:docMk/>
          <pc:sldMk cId="4155801880" sldId="267"/>
        </pc:sldMkLst>
        <pc:spChg chg="mod">
          <ac:chgData name="BELL, LUKE (Student)" userId="S::c2240950@live.tees.ac.uk::2bede843-b611-4b7e-b297-936aa1d1288e" providerId="AD" clId="Web-{B6679CC1-885C-451F-BBC1-57D264330802}" dt="2023-10-04T23:07:47.193" v="149" actId="20577"/>
          <ac:spMkLst>
            <pc:docMk/>
            <pc:sldMk cId="4155801880" sldId="267"/>
            <ac:spMk id="2" creationId="{33853892-B666-D0E8-53B5-3E3EA21A93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36.616" v="165" actId="20577"/>
        <pc:sldMkLst>
          <pc:docMk/>
          <pc:sldMk cId="1365072798" sldId="268"/>
        </pc:sldMkLst>
        <pc:spChg chg="mod">
          <ac:chgData name="BELL, LUKE (Student)" userId="S::c2240950@live.tees.ac.uk::2bede843-b611-4b7e-b297-936aa1d1288e" providerId="AD" clId="Web-{B6679CC1-885C-451F-BBC1-57D264330802}" dt="2023-10-04T23:08:36.616" v="165" actId="20577"/>
          <ac:spMkLst>
            <pc:docMk/>
            <pc:sldMk cId="1365072798" sldId="268"/>
            <ac:spMk id="2" creationId="{C7C39EA6-9679-3FF5-4D31-191BA74CF9B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49.085" v="169" actId="20577"/>
        <pc:sldMkLst>
          <pc:docMk/>
          <pc:sldMk cId="1475552678" sldId="269"/>
        </pc:sldMkLst>
        <pc:spChg chg="mod">
          <ac:chgData name="BELL, LUKE (Student)" userId="S::c2240950@live.tees.ac.uk::2bede843-b611-4b7e-b297-936aa1d1288e" providerId="AD" clId="Web-{B6679CC1-885C-451F-BBC1-57D264330802}" dt="2023-10-04T23:08:49.085" v="169" actId="20577"/>
          <ac:spMkLst>
            <pc:docMk/>
            <pc:sldMk cId="1475552678" sldId="269"/>
            <ac:spMk id="2" creationId="{6A730196-82C8-47C9-FBD8-ADD6F0339FB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15:49.581" v="372" actId="20577"/>
        <pc:sldMkLst>
          <pc:docMk/>
          <pc:sldMk cId="1839603197" sldId="270"/>
        </pc:sldMkLst>
        <pc:spChg chg="mod">
          <ac:chgData name="BELL, LUKE (Student)" userId="S::c2240950@live.tees.ac.uk::2bede843-b611-4b7e-b297-936aa1d1288e" providerId="AD" clId="Web-{B6679CC1-885C-451F-BBC1-57D264330802}" dt="2023-10-04T23:09:24.430" v="173" actId="20577"/>
          <ac:spMkLst>
            <pc:docMk/>
            <pc:sldMk cId="1839603197" sldId="270"/>
            <ac:spMk id="2" creationId="{2F510B3C-B5D3-672A-E50D-68FC8DEC6E94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15:49.581" v="372" actId="20577"/>
          <ac:spMkLst>
            <pc:docMk/>
            <pc:sldMk cId="1839603197" sldId="270"/>
            <ac:spMk id="3" creationId="{34213A9F-A72E-C85A-E6F3-A17B97972F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25.319" v="424" actId="20577"/>
        <pc:sldMkLst>
          <pc:docMk/>
          <pc:sldMk cId="2095370696" sldId="271"/>
        </pc:sldMkLst>
        <pc:spChg chg="mod">
          <ac:chgData name="BELL, LUKE (Student)" userId="S::c2240950@live.tees.ac.uk::2bede843-b611-4b7e-b297-936aa1d1288e" providerId="AD" clId="Web-{B6679CC1-885C-451F-BBC1-57D264330802}" dt="2023-10-04T23:16:35.817" v="383" actId="20577"/>
          <ac:spMkLst>
            <pc:docMk/>
            <pc:sldMk cId="2095370696" sldId="271"/>
            <ac:spMk id="2" creationId="{B96217FF-11F1-02A9-1262-DA7D6DEF9869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5:25.319" v="424" actId="20577"/>
          <ac:spMkLst>
            <pc:docMk/>
            <pc:sldMk cId="2095370696" sldId="271"/>
            <ac:spMk id="3" creationId="{020A994D-9193-E04A-25B1-75EFCD3D8C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49.007" v="431" actId="20577"/>
        <pc:sldMkLst>
          <pc:docMk/>
          <pc:sldMk cId="2226716358" sldId="272"/>
        </pc:sldMkLst>
        <pc:spChg chg="mod">
          <ac:chgData name="BELL, LUKE (Student)" userId="S::c2240950@live.tees.ac.uk::2bede843-b611-4b7e-b297-936aa1d1288e" providerId="AD" clId="Web-{B6679CC1-885C-451F-BBC1-57D264330802}" dt="2023-10-04T23:25:49.007" v="431" actId="20577"/>
          <ac:spMkLst>
            <pc:docMk/>
            <pc:sldMk cId="2226716358" sldId="272"/>
            <ac:spMk id="2" creationId="{9983BF4B-9B9A-3419-680C-958F2B71CE4F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8:53.933" v="475" actId="20577"/>
        <pc:sldMkLst>
          <pc:docMk/>
          <pc:sldMk cId="2820152346" sldId="273"/>
        </pc:sldMkLst>
        <pc:spChg chg="mod">
          <ac:chgData name="BELL, LUKE (Student)" userId="S::c2240950@live.tees.ac.uk::2bede843-b611-4b7e-b297-936aa1d1288e" providerId="AD" clId="Web-{B6679CC1-885C-451F-BBC1-57D264330802}" dt="2023-10-04T23:28:53.933" v="475" actId="20577"/>
          <ac:spMkLst>
            <pc:docMk/>
            <pc:sldMk cId="2820152346" sldId="273"/>
            <ac:spMk id="2" creationId="{672EB8FE-9BDC-99D2-20B3-823111937B3C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8:48.793" v="474" actId="20577"/>
          <ac:spMkLst>
            <pc:docMk/>
            <pc:sldMk cId="2820152346" sldId="273"/>
            <ac:spMk id="3" creationId="{E06D7B82-1649-EF9C-0051-D71FCC349B4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9:54.591" v="494" actId="20577"/>
        <pc:sldMkLst>
          <pc:docMk/>
          <pc:sldMk cId="3072309207" sldId="274"/>
        </pc:sldMkLst>
        <pc:spChg chg="mod">
          <ac:chgData name="BELL, LUKE (Student)" userId="S::c2240950@live.tees.ac.uk::2bede843-b611-4b7e-b297-936aa1d1288e" providerId="AD" clId="Web-{B6679CC1-885C-451F-BBC1-57D264330802}" dt="2023-10-04T23:29:05.184" v="479" actId="20577"/>
          <ac:spMkLst>
            <pc:docMk/>
            <pc:sldMk cId="3072309207" sldId="274"/>
            <ac:spMk id="2" creationId="{422205A5-894D-A436-DB8B-3D5D1AB2C1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9:54.591" v="494" actId="20577"/>
          <ac:spMkLst>
            <pc:docMk/>
            <pc:sldMk cId="3072309207" sldId="274"/>
            <ac:spMk id="3" creationId="{5D4ACD69-08EC-E60A-EEA0-F8522ECB917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33.906" v="548" actId="20577"/>
        <pc:sldMkLst>
          <pc:docMk/>
          <pc:sldMk cId="3928072497" sldId="275"/>
        </pc:sldMkLst>
        <pc:spChg chg="mod">
          <ac:chgData name="BELL, LUKE (Student)" userId="S::c2240950@live.tees.ac.uk::2bede843-b611-4b7e-b297-936aa1d1288e" providerId="AD" clId="Web-{B6679CC1-885C-451F-BBC1-57D264330802}" dt="2023-10-04T23:30:12.482" v="502" actId="20577"/>
          <ac:spMkLst>
            <pc:docMk/>
            <pc:sldMk cId="3928072497" sldId="275"/>
            <ac:spMk id="2" creationId="{78BEE34F-7820-348C-3C35-B3AB325D387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1:33.906" v="548" actId="20577"/>
          <ac:spMkLst>
            <pc:docMk/>
            <pc:sldMk cId="3928072497" sldId="275"/>
            <ac:spMk id="3" creationId="{FB5221ED-056C-2DE6-CBDE-484663A7876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4:03.941" v="653" actId="20577"/>
        <pc:sldMkLst>
          <pc:docMk/>
          <pc:sldMk cId="2803468791" sldId="276"/>
        </pc:sldMkLst>
        <pc:spChg chg="mod">
          <ac:chgData name="BELL, LUKE (Student)" userId="S::c2240950@live.tees.ac.uk::2bede843-b611-4b7e-b297-936aa1d1288e" providerId="AD" clId="Web-{B6679CC1-885C-451F-BBC1-57D264330802}" dt="2023-10-04T23:31:56.188" v="556" actId="20577"/>
          <ac:spMkLst>
            <pc:docMk/>
            <pc:sldMk cId="2803468791" sldId="276"/>
            <ac:spMk id="2" creationId="{A63136AD-2458-A357-223A-99708E79B52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4:03.941" v="653" actId="20577"/>
          <ac:spMkLst>
            <pc:docMk/>
            <pc:sldMk cId="2803468791" sldId="276"/>
            <ac:spMk id="3" creationId="{DD6D8731-A978-7BF7-5CBC-1F1B0E0C37A6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50.781" v="553" actId="20577"/>
        <pc:sldMkLst>
          <pc:docMk/>
          <pc:sldMk cId="1050023752" sldId="277"/>
        </pc:sldMkLst>
        <pc:spChg chg="mod">
          <ac:chgData name="BELL, LUKE (Student)" userId="S::c2240950@live.tees.ac.uk::2bede843-b611-4b7e-b297-936aa1d1288e" providerId="AD" clId="Web-{B6679CC1-885C-451F-BBC1-57D264330802}" dt="2023-10-04T23:31:50.781" v="553" actId="20577"/>
          <ac:spMkLst>
            <pc:docMk/>
            <pc:sldMk cId="1050023752" sldId="277"/>
            <ac:spMk id="2" creationId="{208A0AB0-13FC-A470-7AC8-D1227BFD37CD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8:55.464" v="769" actId="20577"/>
        <pc:sldMkLst>
          <pc:docMk/>
          <pc:sldMk cId="1242209069" sldId="278"/>
        </pc:sldMkLst>
        <pc:spChg chg="mod">
          <ac:chgData name="BELL, LUKE (Student)" userId="S::c2240950@live.tees.ac.uk::2bede843-b611-4b7e-b297-936aa1d1288e" providerId="AD" clId="Web-{B6679CC1-885C-451F-BBC1-57D264330802}" dt="2023-10-04T23:35:20.740" v="661" actId="20577"/>
          <ac:spMkLst>
            <pc:docMk/>
            <pc:sldMk cId="1242209069" sldId="278"/>
            <ac:spMk id="2" creationId="{0EA2C688-3E4E-CD7E-94EC-2E1D4A29E39E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8:55.464" v="769" actId="20577"/>
          <ac:spMkLst>
            <pc:docMk/>
            <pc:sldMk cId="1242209069" sldId="278"/>
            <ac:spMk id="3" creationId="{ED8FEACF-803D-4DB3-B670-9564FC82C21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4:17.628" v="917" actId="20577"/>
        <pc:sldMkLst>
          <pc:docMk/>
          <pc:sldMk cId="3016071352" sldId="279"/>
        </pc:sldMkLst>
        <pc:spChg chg="mod">
          <ac:chgData name="BELL, LUKE (Student)" userId="S::c2240950@live.tees.ac.uk::2bede843-b611-4b7e-b297-936aa1d1288e" providerId="AD" clId="Web-{B6679CC1-885C-451F-BBC1-57D264330802}" dt="2023-10-04T23:42:08.907" v="862" actId="20577"/>
          <ac:spMkLst>
            <pc:docMk/>
            <pc:sldMk cId="3016071352" sldId="279"/>
            <ac:spMk id="2" creationId="{73408831-85EB-0A22-A16F-D07147AC07AA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4:17.628" v="917" actId="20577"/>
          <ac:spMkLst>
            <pc:docMk/>
            <pc:sldMk cId="3016071352" sldId="279"/>
            <ac:spMk id="3" creationId="{A7866C89-A741-3DAF-6DA7-673A0946994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8:15.374" v="1001" actId="20577"/>
        <pc:sldMkLst>
          <pc:docMk/>
          <pc:sldMk cId="1642167948" sldId="280"/>
        </pc:sldMkLst>
        <pc:spChg chg="mod">
          <ac:chgData name="BELL, LUKE (Student)" userId="S::c2240950@live.tees.ac.uk::2bede843-b611-4b7e-b297-936aa1d1288e" providerId="AD" clId="Web-{B6679CC1-885C-451F-BBC1-57D264330802}" dt="2023-10-04T23:44:47.801" v="924" actId="20577"/>
          <ac:spMkLst>
            <pc:docMk/>
            <pc:sldMk cId="1642167948" sldId="280"/>
            <ac:spMk id="2" creationId="{43DC84AE-05D9-3F9A-AD82-A30FF48775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8:15.374" v="1001" actId="20577"/>
          <ac:spMkLst>
            <pc:docMk/>
            <pc:sldMk cId="1642167948" sldId="280"/>
            <ac:spMk id="3" creationId="{4EB0BC23-40E5-53AE-0D11-D2AEAF6EB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EE9D0C"/>
            </a:gs>
            <a:gs pos="19000">
              <a:srgbClr val="00D6B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Clash of 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Visual Pitch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B469-DC23-39BA-642E-72B999E715B5}"/>
              </a:ext>
            </a:extLst>
          </p:cNvPr>
          <p:cNvSpPr txBox="1"/>
          <p:nvPr/>
        </p:nvSpPr>
        <p:spPr>
          <a:xfrm>
            <a:off x="208184" y="6293257"/>
            <a:ext cx="310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Written by Luke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4CB-C71E-86C0-6E64-408ECAB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321-32E2-440C-635F-BBC9E0E1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[Controls layout]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F829-2252-1E5B-5AEC-C997FB2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Travel Gameplay/Mechanics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8016-E1E6-A0C2-382D-8A1D0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87C-677B-942A-9161-3269826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D57-4FD0-3765-E109-74F461A8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many buttons, so we could bind </a:t>
            </a:r>
            <a:r>
              <a:rPr lang="en-US"/>
              <a:t>each equip key to corelating </a:t>
            </a:r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34076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892-B666-D0E8-53B5-3E3EA2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531-FDB5-F587-FDD8-F50D0373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EA6-9679-3FF5-4D31-191BA74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[Item-Category] Trolley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BDF-A173-9646-2EFB-CE447E94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196-82C8-47C9-FBD8-ADD6F03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F19-D725-1852-1C0D-7F7F4E1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0B3C-B5D3-672A-E50D-68FC8DE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Basic Thug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A9F-A72E-C85A-E6F3-A17B979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can add enemy variety with different weapons/equipment</a:t>
            </a:r>
          </a:p>
          <a:p>
            <a:r>
              <a:rPr lang="en-US" dirty="0">
                <a:ea typeface="Calibri"/>
                <a:cs typeface="Calibri"/>
              </a:rPr>
              <a:t>Bosses could also add variety (if we </a:t>
            </a:r>
            <a:r>
              <a:rPr lang="en-US" err="1">
                <a:ea typeface="Calibri"/>
                <a:cs typeface="Calibri"/>
              </a:rPr>
              <a:t>perscribe</a:t>
            </a:r>
            <a:r>
              <a:rPr lang="en-US" dirty="0">
                <a:ea typeface="Calibri"/>
                <a:cs typeface="Calibri"/>
              </a:rPr>
              <a:t> sufficient time)</a:t>
            </a:r>
          </a:p>
          <a:p>
            <a:r>
              <a:rPr lang="en-US" dirty="0">
                <a:ea typeface="Calibri"/>
                <a:cs typeface="Calibri"/>
              </a:rPr>
              <a:t>No weapons (so little damage)</a:t>
            </a:r>
          </a:p>
          <a:p>
            <a:r>
              <a:rPr lang="en-US" dirty="0">
                <a:ea typeface="Calibri"/>
                <a:cs typeface="Calibri"/>
              </a:rPr>
              <a:t>Only option is to attack player with melee</a:t>
            </a:r>
          </a:p>
          <a:p>
            <a:r>
              <a:rPr lang="en-US" dirty="0">
                <a:ea typeface="Calibri"/>
                <a:cs typeface="Calibri"/>
              </a:rPr>
              <a:t>{maybe we allow friendly fire – helps with the repetitive nature of melee enemies ganging up on the player, and also entertaining}</a:t>
            </a:r>
          </a:p>
          <a:p>
            <a:r>
              <a:rPr lang="en-US" dirty="0">
                <a:ea typeface="Calibri"/>
                <a:cs typeface="Calibri"/>
              </a:rPr>
              <a:t>[each enemy weapon type we use will have it's own slide to allow for more detail]</a:t>
            </a:r>
          </a:p>
        </p:txBody>
      </p:sp>
    </p:spTree>
    <p:extLst>
      <p:ext uri="{BB962C8B-B14F-4D97-AF65-F5344CB8AC3E}">
        <p14:creationId xmlns:p14="http://schemas.microsoft.com/office/powerpoint/2010/main" val="183960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7FF-11F1-02A9-1262-DA7D6DE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Zeus – AI Boss Enemy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994D-9193-E04A-25B1-75EFCD3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Takes more hits to beat</a:t>
            </a:r>
          </a:p>
          <a:p>
            <a:r>
              <a:rPr lang="en-US" dirty="0">
                <a:ea typeface="Calibri"/>
                <a:cs typeface="Calibri"/>
              </a:rPr>
              <a:t>Can use lighting to damage and stun/ragdoll player</a:t>
            </a:r>
          </a:p>
          <a:p>
            <a:r>
              <a:rPr lang="en-US" dirty="0">
                <a:ea typeface="Calibri"/>
                <a:cs typeface="Calibri"/>
              </a:rPr>
              <a:t>Defeat gives Taser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7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4B-9B9A-3419-680C-958F2B7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World Mechanics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082A-D80D-856F-ADFA-4AE88829E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8FE-9BDC-99D2-20B3-8231119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Wall Bounce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7B82-1649-EF9C-0051-D71FCC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Knock back into wall deals little extra damage [additional cool thing to make combat more varied]</a:t>
            </a:r>
          </a:p>
        </p:txBody>
      </p:sp>
    </p:spTree>
    <p:extLst>
      <p:ext uri="{BB962C8B-B14F-4D97-AF65-F5344CB8AC3E}">
        <p14:creationId xmlns:p14="http://schemas.microsoft.com/office/powerpoint/2010/main" val="28201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AF1-78F1-75BB-5B5D-3673967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C1F-7292-6A7E-5647-EC96EFEC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Top-Down Action game</a:t>
            </a:r>
          </a:p>
          <a:p>
            <a:r>
              <a:rPr lang="en-US" dirty="0">
                <a:ea typeface="Calibri"/>
                <a:cs typeface="Calibri"/>
              </a:rPr>
              <a:t>Target Audience – 12+ gamers (silly, but skill level helps)</a:t>
            </a:r>
          </a:p>
          <a:p>
            <a:r>
              <a:rPr lang="en-US" dirty="0">
                <a:ea typeface="Calibri"/>
                <a:cs typeface="Calibri"/>
              </a:rPr>
              <a:t>Optimize for</a:t>
            </a:r>
          </a:p>
          <a:p>
            <a:r>
              <a:rPr lang="en-US" dirty="0">
                <a:ea typeface="Calibri"/>
                <a:cs typeface="Calibri"/>
              </a:rPr>
              <a:t>[I need to add images and a style/theme to slides]</a:t>
            </a:r>
          </a:p>
        </p:txBody>
      </p:sp>
    </p:spTree>
    <p:extLst>
      <p:ext uri="{BB962C8B-B14F-4D97-AF65-F5344CB8AC3E}">
        <p14:creationId xmlns:p14="http://schemas.microsoft.com/office/powerpoint/2010/main" val="36460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5A5-894D-A436-DB8B-3D5D1AB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Conveyer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D69-08EC-E60A-EEA0-F8522ECB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[Very </a:t>
            </a:r>
            <a:r>
              <a:rPr lang="en-US" dirty="0" err="1">
                <a:ea typeface="Calibri"/>
                <a:cs typeface="Calibri"/>
              </a:rPr>
              <a:t>gangbeasts</a:t>
            </a:r>
            <a:r>
              <a:rPr lang="en-US" dirty="0">
                <a:ea typeface="Calibri"/>
                <a:cs typeface="Calibri"/>
              </a:rPr>
              <a:t> – 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34F-7820-348C-3C35-B3AB325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Terrain that is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1ED-056C-2DE6-CBDE-484663A7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Tables and furniture and stuff that player can use as a wall or cover, but also pick up for </a:t>
            </a:r>
            <a:r>
              <a:rPr lang="en-US" dirty="0" err="1">
                <a:ea typeface="Calibri"/>
                <a:cs typeface="Calibri"/>
              </a:rPr>
              <a:t>shenanigins</a:t>
            </a:r>
            <a:r>
              <a:rPr lang="en-US" dirty="0">
                <a:ea typeface="Calibri"/>
                <a:cs typeface="Calibri"/>
              </a:rPr>
              <a:t> (violence) [also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B0-13FC-A470-7AC8-D1227BF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Non-Player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109-4ED1-4320-CDB8-8F483CAF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6AD-2458-A357-223A-99708E79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Anouncer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8731-A978-7BF7-5CBC-1F1B0E0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Narator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explain things</a:t>
            </a:r>
          </a:p>
          <a:p>
            <a:r>
              <a:rPr lang="en-US" dirty="0">
                <a:ea typeface="Calibri"/>
                <a:cs typeface="Calibri"/>
              </a:rPr>
              <a:t>Game is </a:t>
            </a:r>
            <a:r>
              <a:rPr lang="en-US" dirty="0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a game show that they announce [either text or voiced dialogue would work fine]</a:t>
            </a:r>
          </a:p>
          <a:p>
            <a:r>
              <a:rPr lang="en-US" dirty="0">
                <a:ea typeface="Calibri"/>
                <a:cs typeface="Calibri"/>
              </a:rPr>
              <a:t>They are a hype man, they're dramatic, and snarky</a:t>
            </a:r>
          </a:p>
        </p:txBody>
      </p:sp>
    </p:spTree>
    <p:extLst>
      <p:ext uri="{BB962C8B-B14F-4D97-AF65-F5344CB8AC3E}">
        <p14:creationId xmlns:p14="http://schemas.microsoft.com/office/powerpoint/2010/main" val="280346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831-85EB-0A22-A16F-D07147A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"Zeus"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C89-A741-3DAF-6DA7-673A094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[explanation of double Zeus entry]While they are a threat, they're presence as an NPC would be separate from Zeus the threat if we did not make the connection clear (through label and </a:t>
            </a:r>
            <a:r>
              <a:rPr lang="en-US" dirty="0" err="1">
                <a:ea typeface="Calibri"/>
                <a:cs typeface="Calibri"/>
              </a:rPr>
              <a:t>narative</a:t>
            </a:r>
            <a:r>
              <a:rPr lang="en-US" dirty="0">
                <a:ea typeface="Calibri"/>
                <a:cs typeface="Calibri"/>
              </a:rPr>
              <a:t> context)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Will talk shit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Talk about the good fight (even if they lost – like they're trying to save face)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Will break character eventually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Egotist nerd</a:t>
            </a:r>
          </a:p>
        </p:txBody>
      </p:sp>
    </p:spTree>
    <p:extLst>
      <p:ext uri="{BB962C8B-B14F-4D97-AF65-F5344CB8AC3E}">
        <p14:creationId xmlns:p14="http://schemas.microsoft.com/office/powerpoint/2010/main" val="301607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688-3E4E-CD7E-94EC-2E1D4A29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to Player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ACF-803D-4DB3-B670-9564FC8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Ways the game will convey information to the player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Combat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Ragdolls need to be Obvious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Ideally sound effect indicate impact/damage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Progress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An enemy count could work</a:t>
            </a:r>
          </a:p>
          <a:p>
            <a:pPr lvl="1"/>
            <a:r>
              <a:rPr lang="en-US" dirty="0" err="1">
                <a:ea typeface="Calibri" panose="020F0502020204030204"/>
                <a:cs typeface="Calibri" panose="020F0502020204030204"/>
              </a:rPr>
              <a:t>Anoucer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comments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Boss Talks</a:t>
            </a:r>
          </a:p>
        </p:txBody>
      </p:sp>
    </p:spTree>
    <p:extLst>
      <p:ext uri="{BB962C8B-B14F-4D97-AF65-F5344CB8AC3E}">
        <p14:creationId xmlns:p14="http://schemas.microsoft.com/office/powerpoint/2010/main" val="124220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1AC-462A-1895-C5DF-A3CFDD6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00C2-100F-EEB9-625B-95058B8CF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6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Design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D1D7F-65E6-3BC7-C76C-CABFACCF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05" y="1825625"/>
            <a:ext cx="7842989" cy="4351338"/>
          </a:xfrm>
        </p:spPr>
      </p:pic>
    </p:spTree>
    <p:extLst>
      <p:ext uri="{BB962C8B-B14F-4D97-AF65-F5344CB8AC3E}">
        <p14:creationId xmlns:p14="http://schemas.microsoft.com/office/powerpoint/2010/main" val="319792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Design Sketch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E2D6F-4092-6BC9-7B95-578FA89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65F84-4341-2634-C947-FEDD5021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31" y="1520686"/>
            <a:ext cx="5591663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E270-0710-8E85-33A6-2D33C20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Overall Game Mood-board</a:t>
            </a:r>
            <a:endParaRPr lang="en-US" dirty="0"/>
          </a:p>
        </p:txBody>
      </p:sp>
      <p:pic>
        <p:nvPicPr>
          <p:cNvPr id="1028" name="Picture 4" descr="Review: Hotline Miami 2: Wrong Number - Hardcore Gamer">
            <a:extLst>
              <a:ext uri="{FF2B5EF4-FFF2-40B4-BE49-F238E27FC236}">
                <a16:creationId xmlns:a16="http://schemas.microsoft.com/office/drawing/2014/main" id="{6F985D89-DD72-7603-C8BD-DA49DBE15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6" y="1986265"/>
            <a:ext cx="7704306" cy="43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ang beasts punch force mod">
            <a:extLst>
              <a:ext uri="{FF2B5EF4-FFF2-40B4-BE49-F238E27FC236}">
                <a16:creationId xmlns:a16="http://schemas.microsoft.com/office/drawing/2014/main" id="{460EBAAC-2119-1441-C40A-FF9693A3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31" y="3104338"/>
            <a:ext cx="3542489" cy="209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4AE-05D9-3F9A-AD82-A30FF48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Narrative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C23-40E5-53AE-0D11-D2AEAF6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is a show, enthusiasts with time on their hands dress up as they please then proceed to enjoy beating each other up for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E99C-C6E7-B9CB-77E4-B256254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Player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D2D9-5768-23DF-2F7C-6C914385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Mechanics and Gameplay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C80-91CA-F155-0C09-3D0919AD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A8D-2971-179A-DE5D-1C3256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Gameplay Mood-board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CB3-AF42-C703-12F4-A9DCAD3E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8F3-71EB-9C38-7E7E-F39A8DE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Gameplay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DDFEA-3DAE-7AF1-6B0E-39D74E633ADD}"/>
              </a:ext>
            </a:extLst>
          </p:cNvPr>
          <p:cNvSpPr txBox="1"/>
          <p:nvPr/>
        </p:nvSpPr>
        <p:spPr>
          <a:xfrm>
            <a:off x="612843" y="1848255"/>
            <a:ext cx="10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Weave/dodge		swing/attack	 ragdoll/knockback/damage		Weave/dodge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EA6883-D57F-12B2-67B6-D0C7616E4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r="42907" b="29716"/>
          <a:stretch/>
        </p:blipFill>
        <p:spPr bwMode="auto">
          <a:xfrm rot="5400000">
            <a:off x="2726718" y="183455"/>
            <a:ext cx="3359819" cy="774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B83C-0DDB-09BD-44E1-DF7B40F1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17A71B-B9D0-208A-F707-ECAA99C77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7" r="18132"/>
          <a:stretch/>
        </p:blipFill>
        <p:spPr bwMode="auto">
          <a:xfrm rot="5400000">
            <a:off x="5433219" y="1971100"/>
            <a:ext cx="1325563" cy="70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7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457</Words>
  <Application>Microsoft Office PowerPoint</Application>
  <PresentationFormat>Widescreen</PresentationFormat>
  <Paragraphs>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Clash of Cos</vt:lpstr>
      <vt:lpstr>Short Description</vt:lpstr>
      <vt:lpstr>Overall Game Mood-board</vt:lpstr>
      <vt:lpstr>Narrative Context</vt:lpstr>
      <vt:lpstr>Player Character</vt:lpstr>
      <vt:lpstr>Mechanics and Gameplay</vt:lpstr>
      <vt:lpstr>Gameplay Mood-board</vt:lpstr>
      <vt:lpstr>Core Gameplay</vt:lpstr>
      <vt:lpstr>PowerPoint Presentation</vt:lpstr>
      <vt:lpstr>Interaction</vt:lpstr>
      <vt:lpstr>Travel Gameplay/Mechanics</vt:lpstr>
      <vt:lpstr>Equipment</vt:lpstr>
      <vt:lpstr>Items</vt:lpstr>
      <vt:lpstr>[Item-Category] Trolley</vt:lpstr>
      <vt:lpstr>Threats</vt:lpstr>
      <vt:lpstr>Basic Thug</vt:lpstr>
      <vt:lpstr>Zeus – AI Boss Enemy</vt:lpstr>
      <vt:lpstr>World Mechanics</vt:lpstr>
      <vt:lpstr>Wall Bounce</vt:lpstr>
      <vt:lpstr>Conveyer Belt</vt:lpstr>
      <vt:lpstr>Terrain that is item</vt:lpstr>
      <vt:lpstr>Non-Player Characters</vt:lpstr>
      <vt:lpstr>Anouncer</vt:lpstr>
      <vt:lpstr>"Zeus"</vt:lpstr>
      <vt:lpstr>Game to Player Feedback</vt:lpstr>
      <vt:lpstr>Level Designs</vt:lpstr>
      <vt:lpstr>Tutorial Design Sketch</vt:lpstr>
      <vt:lpstr>1st Level Design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BELL, LUKE (Student)</cp:lastModifiedBy>
  <cp:revision>285</cp:revision>
  <dcterms:created xsi:type="dcterms:W3CDTF">2023-10-04T22:26:33Z</dcterms:created>
  <dcterms:modified xsi:type="dcterms:W3CDTF">2023-10-09T16:00:33Z</dcterms:modified>
</cp:coreProperties>
</file>