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84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78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C3F"/>
    <a:srgbClr val="AD0B2E"/>
    <a:srgbClr val="FFFFFF"/>
    <a:srgbClr val="EE8012"/>
    <a:srgbClr val="EA9B0C"/>
    <a:srgbClr val="F3A10D"/>
    <a:srgbClr val="EE9D0C"/>
    <a:srgbClr val="BC6138"/>
    <a:srgbClr val="00AC8F"/>
    <a:srgbClr val="00D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AB0C3F"/>
            </a:gs>
            <a:gs pos="22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Announcer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  <p:pic>
        <p:nvPicPr>
          <p:cNvPr id="1028" name="Picture 4" descr="Review: Hotline Miami 2: Wrong Number - Hardcore Gamer">
            <a:extLst>
              <a:ext uri="{FF2B5EF4-FFF2-40B4-BE49-F238E27FC236}">
                <a16:creationId xmlns:a16="http://schemas.microsoft.com/office/drawing/2014/main" id="{6F985D89-DD72-7603-C8BD-DA49DBE1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2" y="2295722"/>
            <a:ext cx="4679004" cy="263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ang beasts punch force mod">
            <a:extLst>
              <a:ext uri="{FF2B5EF4-FFF2-40B4-BE49-F238E27FC236}">
                <a16:creationId xmlns:a16="http://schemas.microsoft.com/office/drawing/2014/main" id="{460EBAAC-2119-1441-C40A-FF9693A33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21217"/>
          <a:stretch/>
        </p:blipFill>
        <p:spPr bwMode="auto">
          <a:xfrm>
            <a:off x="1906624" y="2558946"/>
            <a:ext cx="2081716" cy="12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97816-452F-9F0A-15A4-701EED984EDF}"/>
              </a:ext>
            </a:extLst>
          </p:cNvPr>
          <p:cNvSpPr txBox="1"/>
          <p:nvPr/>
        </p:nvSpPr>
        <p:spPr>
          <a:xfrm>
            <a:off x="3007468" y="1794778"/>
            <a:ext cx="3307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Momentum – punch – knockback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93E8-BE54-179F-F67D-2E078A5230FA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07468" y="1979444"/>
            <a:ext cx="76200" cy="115286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948BC2F-A0FA-E2C6-1B50-B8E5F8FBE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66" t="5324" r="7937" b="80601"/>
          <a:stretch/>
        </p:blipFill>
        <p:spPr>
          <a:xfrm>
            <a:off x="470174" y="5175326"/>
            <a:ext cx="1014918" cy="9652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FA1707-6D61-7698-051F-3CE899F1CA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819" b="32349" l="64525" r="89385">
                        <a14:foregroundMark x1="64804" y1="32483" x2="64804" y2="31946"/>
                        <a14:foregroundMark x1="79050" y1="23893" x2="70950" y2="23356"/>
                        <a14:foregroundMark x1="89385" y1="24027" x2="88827" y2="23624"/>
                      </a14:backgroundRemoval>
                    </a14:imgEffect>
                  </a14:imgLayer>
                </a14:imgProps>
              </a:ext>
            </a:extLst>
          </a:blip>
          <a:srcRect l="62447" t="21882" r="7937" b="66525"/>
          <a:stretch/>
        </p:blipFill>
        <p:spPr>
          <a:xfrm>
            <a:off x="3356042" y="5471506"/>
            <a:ext cx="976008" cy="795065"/>
          </a:xfrm>
          <a:prstGeom prst="rect">
            <a:avLst/>
          </a:prstGeom>
        </p:spPr>
      </p:pic>
      <p:pic>
        <p:nvPicPr>
          <p:cNvPr id="20" name="Picture 2" descr="Image result for gang beasts punch force mod">
            <a:extLst>
              <a:ext uri="{FF2B5EF4-FFF2-40B4-BE49-F238E27FC236}">
                <a16:creationId xmlns:a16="http://schemas.microsoft.com/office/drawing/2014/main" id="{0F4EF1F7-F85A-11F5-8F5A-9E59600B6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21217"/>
          <a:stretch/>
        </p:blipFill>
        <p:spPr bwMode="auto">
          <a:xfrm>
            <a:off x="4332050" y="5175326"/>
            <a:ext cx="2081716" cy="12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CE51-7938-0A84-CF49-CC39BF638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66" t="5324" r="7937" b="80601"/>
          <a:stretch/>
        </p:blipFill>
        <p:spPr>
          <a:xfrm>
            <a:off x="2030650" y="4988857"/>
            <a:ext cx="1014918" cy="965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16B314-390B-510E-D08D-C526F6EB3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66" t="5324" r="7937" b="80601"/>
          <a:stretch/>
        </p:blipFill>
        <p:spPr>
          <a:xfrm>
            <a:off x="1554808" y="5775726"/>
            <a:ext cx="1014918" cy="9652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B1194-6440-0F5C-0514-7257FEC3C079}"/>
              </a:ext>
            </a:extLst>
          </p:cNvPr>
          <p:cNvCxnSpPr>
            <a:cxnSpLocks/>
          </p:cNvCxnSpPr>
          <p:nvPr/>
        </p:nvCxnSpPr>
        <p:spPr>
          <a:xfrm flipH="1">
            <a:off x="1159009" y="5230181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4C82CB-CF1B-B9DB-F01F-096345BCA36E}"/>
              </a:ext>
            </a:extLst>
          </p:cNvPr>
          <p:cNvCxnSpPr>
            <a:cxnSpLocks/>
          </p:cNvCxnSpPr>
          <p:nvPr/>
        </p:nvCxnSpPr>
        <p:spPr>
          <a:xfrm flipH="1">
            <a:off x="3291594" y="5538900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1D1968-DDBC-EC6B-79C0-98EADE6FF195}"/>
              </a:ext>
            </a:extLst>
          </p:cNvPr>
          <p:cNvCxnSpPr>
            <a:cxnSpLocks/>
          </p:cNvCxnSpPr>
          <p:nvPr/>
        </p:nvCxnSpPr>
        <p:spPr>
          <a:xfrm flipH="1">
            <a:off x="2688479" y="6106266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CF6D1-C401-EB7A-C871-AC51EB8F296D}"/>
              </a:ext>
            </a:extLst>
          </p:cNvPr>
          <p:cNvCxnSpPr>
            <a:cxnSpLocks/>
          </p:cNvCxnSpPr>
          <p:nvPr/>
        </p:nvCxnSpPr>
        <p:spPr>
          <a:xfrm flipH="1" flipV="1">
            <a:off x="2842097" y="6465114"/>
            <a:ext cx="284124" cy="123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6F498-1643-B9E4-144F-88C59AF3DC15}"/>
              </a:ext>
            </a:extLst>
          </p:cNvPr>
          <p:cNvGrpSpPr/>
          <p:nvPr/>
        </p:nvGrpSpPr>
        <p:grpSpPr>
          <a:xfrm rot="18461864">
            <a:off x="5811970" y="4568844"/>
            <a:ext cx="685189" cy="482649"/>
            <a:chOff x="5811970" y="4568844"/>
            <a:chExt cx="685189" cy="48264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639C47-226D-7DDD-AAD1-20828C960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531" y="4712406"/>
              <a:ext cx="536235" cy="1955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EBD888-8B8E-C467-C6CF-B715B7E7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884" y="4568844"/>
              <a:ext cx="318989" cy="482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200B1E-3569-115F-F8AA-FDCCD3931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4670" y="476152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0D5436-274D-1CCB-9734-BD34DB449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4541" y="477773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0B72F7-0D98-8713-5FDA-142E5CD9E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9937" y="464803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FDBC91-3B0B-6709-7693-CE2BB20EF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970" y="483610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68F2-77E7-EC4F-6E6E-C110EF17690B}"/>
              </a:ext>
            </a:extLst>
          </p:cNvPr>
          <p:cNvGrpSpPr/>
          <p:nvPr/>
        </p:nvGrpSpPr>
        <p:grpSpPr>
          <a:xfrm>
            <a:off x="3581398" y="5343186"/>
            <a:ext cx="285945" cy="77185"/>
            <a:chOff x="3581398" y="5343186"/>
            <a:chExt cx="285945" cy="7718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5FEC32-C9D0-C5D3-2D28-29554E0B0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6A1070-01F6-0B25-AC55-ED2E7B0A7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1CC6B9-13A0-62E7-C18D-167331708DDB}"/>
              </a:ext>
            </a:extLst>
          </p:cNvPr>
          <p:cNvGrpSpPr/>
          <p:nvPr/>
        </p:nvGrpSpPr>
        <p:grpSpPr>
          <a:xfrm>
            <a:off x="3179320" y="6030608"/>
            <a:ext cx="285945" cy="77185"/>
            <a:chOff x="3581398" y="5343186"/>
            <a:chExt cx="285945" cy="7718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215AF2-05D1-E1C9-3E38-F58ACDAA95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A7E136-D36B-B6A5-6B61-6C9804992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27C5CE8-6E94-81DE-251D-6BC98EC07DD4}"/>
              </a:ext>
            </a:extLst>
          </p:cNvPr>
          <p:cNvGrpSpPr/>
          <p:nvPr/>
        </p:nvGrpSpPr>
        <p:grpSpPr>
          <a:xfrm>
            <a:off x="1347275" y="6221915"/>
            <a:ext cx="285945" cy="77185"/>
            <a:chOff x="3581398" y="5343186"/>
            <a:chExt cx="285945" cy="7718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5C3954-14CE-E3BA-0D62-57B795CAA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CB4744-A2DB-70B4-0C2E-4595FC129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3C4E31-FE1B-B604-5C23-6364F270F914}"/>
              </a:ext>
            </a:extLst>
          </p:cNvPr>
          <p:cNvGrpSpPr/>
          <p:nvPr/>
        </p:nvGrpSpPr>
        <p:grpSpPr>
          <a:xfrm>
            <a:off x="264261" y="5635007"/>
            <a:ext cx="285945" cy="77185"/>
            <a:chOff x="3581398" y="5343186"/>
            <a:chExt cx="285945" cy="771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999F97-DCB4-5F68-CBC9-AA511AAC30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7BB1C32-E1B4-C5D3-7AE5-DC0086816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C51FD99-E240-01D1-2701-C30622A31C8A}"/>
              </a:ext>
            </a:extLst>
          </p:cNvPr>
          <p:cNvGrpSpPr/>
          <p:nvPr/>
        </p:nvGrpSpPr>
        <p:grpSpPr>
          <a:xfrm>
            <a:off x="815497" y="5271837"/>
            <a:ext cx="285945" cy="77185"/>
            <a:chOff x="3581398" y="5343186"/>
            <a:chExt cx="285945" cy="771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4CE820-112C-60C8-B42D-EDE878FC6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5850B1-0AB2-7114-2F46-3E93D567DD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BCE777-7587-BE87-B9C5-AAE1472436C0}"/>
              </a:ext>
            </a:extLst>
          </p:cNvPr>
          <p:cNvGrpSpPr/>
          <p:nvPr/>
        </p:nvGrpSpPr>
        <p:grpSpPr>
          <a:xfrm>
            <a:off x="2427049" y="5064312"/>
            <a:ext cx="285945" cy="77185"/>
            <a:chOff x="3581398" y="5343186"/>
            <a:chExt cx="285945" cy="77185"/>
          </a:xfrm>
        </p:grpSpPr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EE837174-23DA-3B27-3DD0-17DFA8D09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E04EE26-D362-E066-D777-81056C390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F64DE0D4-950D-30B3-0537-A08AD48595C6}"/>
              </a:ext>
            </a:extLst>
          </p:cNvPr>
          <p:cNvGrpSpPr/>
          <p:nvPr/>
        </p:nvGrpSpPr>
        <p:grpSpPr>
          <a:xfrm>
            <a:off x="4836270" y="5401540"/>
            <a:ext cx="285945" cy="77185"/>
            <a:chOff x="3581398" y="5343186"/>
            <a:chExt cx="285945" cy="77185"/>
          </a:xfrm>
        </p:grpSpPr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D7655EB8-ABC0-CA63-5FC6-C63A150B0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FDB4E5C1-44AA-6EE7-7FC0-A9055F2E32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A11FA4E-89FB-5506-1A52-94CD94857F78}"/>
              </a:ext>
            </a:extLst>
          </p:cNvPr>
          <p:cNvGrpSpPr/>
          <p:nvPr/>
        </p:nvGrpSpPr>
        <p:grpSpPr>
          <a:xfrm>
            <a:off x="5426415" y="5427481"/>
            <a:ext cx="285945" cy="77185"/>
            <a:chOff x="3581398" y="5343186"/>
            <a:chExt cx="285945" cy="77185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A90AC63-68E2-D78B-5E7C-290505A95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16D49E55-4894-E3FD-49C6-C81B357545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C48954D-8ACE-53A0-4275-8594121E5CDE}"/>
              </a:ext>
            </a:extLst>
          </p:cNvPr>
          <p:cNvGrpSpPr/>
          <p:nvPr/>
        </p:nvGrpSpPr>
        <p:grpSpPr>
          <a:xfrm>
            <a:off x="4353128" y="6056539"/>
            <a:ext cx="285945" cy="77185"/>
            <a:chOff x="3581398" y="5343186"/>
            <a:chExt cx="285945" cy="77185"/>
          </a:xfrm>
        </p:grpSpPr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1130077-752B-2C29-A98D-0EE5D4AE6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7E00F46F-0E17-7CC2-37AB-1FAACB42B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697B43E-A46D-C7CA-9C56-AA7A0636BD68}"/>
              </a:ext>
            </a:extLst>
          </p:cNvPr>
          <p:cNvGrpSpPr/>
          <p:nvPr/>
        </p:nvGrpSpPr>
        <p:grpSpPr>
          <a:xfrm>
            <a:off x="1937423" y="5849016"/>
            <a:ext cx="285945" cy="77185"/>
            <a:chOff x="3581398" y="5343186"/>
            <a:chExt cx="285945" cy="77185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ACBBA7FC-0607-07B6-1D97-319ABEE6AB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5D90F70-381A-C4A6-9952-217FF90D6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14BCFBE-98BE-15D3-B109-DAF0417199D0}"/>
              </a:ext>
            </a:extLst>
          </p:cNvPr>
          <p:cNvGrpSpPr/>
          <p:nvPr/>
        </p:nvGrpSpPr>
        <p:grpSpPr>
          <a:xfrm>
            <a:off x="1836910" y="5437209"/>
            <a:ext cx="285945" cy="77185"/>
            <a:chOff x="3581398" y="5343186"/>
            <a:chExt cx="285945" cy="77185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DA70BFF-06C3-692F-B67E-6DABEC17D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C2927D2-3567-2BA0-52EA-6B4777476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12508C6-37AF-8BD7-D6F0-504BFDDE8130}"/>
              </a:ext>
            </a:extLst>
          </p:cNvPr>
          <p:cNvSpPr/>
          <p:nvPr/>
        </p:nvSpPr>
        <p:spPr>
          <a:xfrm>
            <a:off x="10090825" y="1635652"/>
            <a:ext cx="2101175" cy="398828"/>
          </a:xfrm>
          <a:prstGeom prst="rect">
            <a:avLst/>
          </a:prstGeom>
          <a:solidFill>
            <a:srgbClr val="AB0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</a:t>
            </a:r>
          </a:p>
          <a:p>
            <a:r>
              <a:rPr lang="en-US" dirty="0">
                <a:ea typeface="Calibri"/>
                <a:cs typeface="Calibri"/>
              </a:rPr>
              <a:t>Ran by enthusiasts with time to spare</a:t>
            </a:r>
          </a:p>
          <a:p>
            <a:r>
              <a:rPr lang="en-US" dirty="0">
                <a:ea typeface="Calibri"/>
                <a:cs typeface="Calibri"/>
              </a:rPr>
              <a:t>they dress up as they please then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988E-F0FD-012E-5A54-DA2EA1263B93}"/>
              </a:ext>
            </a:extLst>
          </p:cNvPr>
          <p:cNvSpPr txBox="1"/>
          <p:nvPr/>
        </p:nvSpPr>
        <p:spPr>
          <a:xfrm>
            <a:off x="768484" y="2110902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contestant!</a:t>
            </a:r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A6883-D57F-12B2-67B6-D0C7616E4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r="42907" b="29716"/>
          <a:stretch/>
        </p:blipFill>
        <p:spPr bwMode="auto">
          <a:xfrm rot="5400000">
            <a:off x="3002300" y="-92128"/>
            <a:ext cx="3540865" cy="84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B83C-0DDB-09BD-44E1-DF7B40F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Knock back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17A71B-B9D0-208A-F707-ECAA99C77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7" r="18132"/>
          <a:stretch/>
        </p:blipFill>
        <p:spPr bwMode="auto">
          <a:xfrm rot="5400000">
            <a:off x="5433219" y="1971100"/>
            <a:ext cx="1325563" cy="70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7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462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Knock back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Announcer</vt:lpstr>
      <vt:lpstr>"Zeus"</vt:lpstr>
      <vt:lpstr>Game to Player Feedback</vt:lpstr>
      <vt:lpstr>Level Designs</vt:lpstr>
      <vt:lpstr>Tutorial Design Sketch</vt:lpstr>
      <vt:lpstr>1st Level Design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290</cp:revision>
  <dcterms:created xsi:type="dcterms:W3CDTF">2023-10-04T22:26:33Z</dcterms:created>
  <dcterms:modified xsi:type="dcterms:W3CDTF">2023-10-09T17:11:41Z</dcterms:modified>
</cp:coreProperties>
</file>