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92" r:id="rId3"/>
    <p:sldId id="303" r:id="rId4"/>
    <p:sldId id="257" r:id="rId5"/>
    <p:sldId id="287" r:id="rId6"/>
    <p:sldId id="288" r:id="rId7"/>
    <p:sldId id="293" r:id="rId8"/>
    <p:sldId id="258" r:id="rId9"/>
    <p:sldId id="280" r:id="rId10"/>
    <p:sldId id="261" r:id="rId11"/>
    <p:sldId id="262" r:id="rId12"/>
    <p:sldId id="296" r:id="rId13"/>
    <p:sldId id="299" r:id="rId14"/>
    <p:sldId id="284" r:id="rId15"/>
    <p:sldId id="282" r:id="rId16"/>
    <p:sldId id="300" r:id="rId17"/>
    <p:sldId id="301" r:id="rId18"/>
    <p:sldId id="289" r:id="rId19"/>
    <p:sldId id="295" r:id="rId20"/>
    <p:sldId id="265" r:id="rId21"/>
    <p:sldId id="294" r:id="rId22"/>
    <p:sldId id="297" r:id="rId23"/>
    <p:sldId id="290" r:id="rId24"/>
    <p:sldId id="298" r:id="rId25"/>
    <p:sldId id="264" r:id="rId26"/>
    <p:sldId id="278"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116" d="100"/>
          <a:sy n="116" d="100"/>
        </p:scale>
        <p:origin x="108" y="258"/>
      </p:cViewPr>
      <p:guideLst/>
    </p:cSldViewPr>
  </p:slideViewPr>
  <p:notesTextViewPr>
    <p:cViewPr>
      <p:scale>
        <a:sx n="1" d="1"/>
        <a:sy n="1" d="1"/>
      </p:scale>
      <p:origin x="0" y="-93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D96ED-A1B9-4F7C-9D67-6B48A82BEFA2}" type="datetimeFigureOut">
              <a:rPr lang="en-GB" smtClean="0"/>
              <a:t>01/12/2023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6FB3E-CF55-4E45-A9DF-53B34A9308C8}" type="slidenum">
              <a:rPr lang="en-GB" smtClean="0"/>
              <a:t>‹#›</a:t>
            </a:fld>
            <a:endParaRPr lang="en-GB"/>
          </a:p>
        </p:txBody>
      </p:sp>
    </p:spTree>
    <p:extLst>
      <p:ext uri="{BB962C8B-B14F-4D97-AF65-F5344CB8AC3E}">
        <p14:creationId xmlns:p14="http://schemas.microsoft.com/office/powerpoint/2010/main" val="53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future talking points</a:t>
            </a:r>
          </a:p>
        </p:txBody>
      </p:sp>
      <p:sp>
        <p:nvSpPr>
          <p:cNvPr id="4" name="Slide Number Placeholder 3"/>
          <p:cNvSpPr>
            <a:spLocks noGrp="1"/>
          </p:cNvSpPr>
          <p:nvPr>
            <p:ph type="sldNum" sz="quarter" idx="5"/>
          </p:nvPr>
        </p:nvSpPr>
        <p:spPr/>
        <p:txBody>
          <a:bodyPr/>
          <a:lstStyle/>
          <a:p>
            <a:fld id="{D836FB3E-CF55-4E45-A9DF-53B34A9308C8}" type="slidenum">
              <a:rPr lang="en-GB" smtClean="0"/>
              <a:t>3</a:t>
            </a:fld>
            <a:endParaRPr lang="en-GB"/>
          </a:p>
        </p:txBody>
      </p:sp>
    </p:spTree>
    <p:extLst>
      <p:ext uri="{BB962C8B-B14F-4D97-AF65-F5344CB8AC3E}">
        <p14:creationId xmlns:p14="http://schemas.microsoft.com/office/powerpoint/2010/main" val="35713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Could talk about the potential knock back gameplay improvement we didn’t have time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wanted a better knockback system in place for hitting enemies, but due to time we couldn’t improve on that as we wanted to focus on gameplay and game feel more, so it was an overall more enjoying experience. We also wanted to add it so the player could be knocked out/knocked down in ragdoll before being able to get back up and try adjust to the enemies again in a panic like state as o make the player think on their feet.</a:t>
            </a:r>
          </a:p>
          <a:p>
            <a:endParaRPr lang="en-GB" dirty="0"/>
          </a:p>
          <a:p>
            <a:r>
              <a:rPr lang="en-GB" dirty="0"/>
              <a:t>The knock back element was a simple implement to add as it worked as a Collison. For example, in gang beasts when players hit each other, they get knocked back based on the force/momentum of the attack. As our main mechanic worked with the player needing to swing their arm around to attack enemies, the Collison between their arm and the enemy was enough force to cause a comedic knockback on enemies when they go into ragdoll. The same was also true if an enemy was hit with a punch with little force, so they wouldn't fly back a large distance, making a good physics and Collison system. </a:t>
            </a:r>
          </a:p>
          <a:p>
            <a:endParaRPr lang="en-GB" dirty="0"/>
          </a:p>
          <a:p>
            <a:r>
              <a:rPr lang="en-GB" dirty="0"/>
              <a:t>However, we did have issues such as enemies being stuck on the player when hitting them. This was an easy fix as we just needed to arrange the ragdolls a little so they wouldn’t become stuck on the player character and would instead be knocked down or knockback by the punch</a:t>
            </a:r>
            <a:r>
              <a:rPr lang="en-GB"/>
              <a:t>. </a:t>
            </a:r>
            <a:endParaRPr lang="en-GB" dirty="0"/>
          </a:p>
        </p:txBody>
      </p:sp>
      <p:sp>
        <p:nvSpPr>
          <p:cNvPr id="4" name="Slide Number Placeholder 3"/>
          <p:cNvSpPr>
            <a:spLocks noGrp="1"/>
          </p:cNvSpPr>
          <p:nvPr>
            <p:ph type="sldNum" sz="quarter" idx="5"/>
          </p:nvPr>
        </p:nvSpPr>
        <p:spPr/>
        <p:txBody>
          <a:bodyPr/>
          <a:lstStyle/>
          <a:p>
            <a:fld id="{D836FB3E-CF55-4E45-A9DF-53B34A9308C8}" type="slidenum">
              <a:rPr lang="en-GB" smtClean="0"/>
              <a:t>14</a:t>
            </a:fld>
            <a:endParaRPr lang="en-GB"/>
          </a:p>
        </p:txBody>
      </p:sp>
    </p:spTree>
    <p:extLst>
      <p:ext uri="{BB962C8B-B14F-4D97-AF65-F5344CB8AC3E}">
        <p14:creationId xmlns:p14="http://schemas.microsoft.com/office/powerpoint/2010/main" val="371663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
        <p:nvSpPr>
          <p:cNvPr id="56" name="TextBox 55">
            <a:extLst>
              <a:ext uri="{FF2B5EF4-FFF2-40B4-BE49-F238E27FC236}">
                <a16:creationId xmlns:a16="http://schemas.microsoft.com/office/drawing/2014/main" id="{F801AAE3-BF7A-408D-5D49-02063B988E5D}"/>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274013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a:xfrm>
            <a:off x="838200" y="365125"/>
            <a:ext cx="10582656" cy="1325563"/>
          </a:xfrm>
        </p:spPr>
        <p:txBody>
          <a:bodyPr/>
          <a:lstStyle/>
          <a:p>
            <a:r>
              <a:rPr lang="en-GB" dirty="0"/>
              <a:t>Knockback Design Implementation &amp; Research</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6937" r="18132"/>
          <a:stretch/>
        </p:blipFill>
        <p:spPr bwMode="auto">
          <a:xfrm rot="5400000">
            <a:off x="5204619" y="1321877"/>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
        <p:nvSpPr>
          <p:cNvPr id="5" name="TextBox 4">
            <a:extLst>
              <a:ext uri="{FF2B5EF4-FFF2-40B4-BE49-F238E27FC236}">
                <a16:creationId xmlns:a16="http://schemas.microsoft.com/office/drawing/2014/main" id="{F0A5EB2B-E78F-1754-F98B-037E98581341}"/>
              </a:ext>
            </a:extLst>
          </p:cNvPr>
          <p:cNvSpPr txBox="1"/>
          <p:nvPr/>
        </p:nvSpPr>
        <p:spPr>
          <a:xfrm>
            <a:off x="162533" y="5846544"/>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8" name="TextBox 7">
            <a:extLst>
              <a:ext uri="{FF2B5EF4-FFF2-40B4-BE49-F238E27FC236}">
                <a16:creationId xmlns:a16="http://schemas.microsoft.com/office/drawing/2014/main" id="{4EAEF41C-A7C4-0E8A-6325-F59C6C960413}"/>
              </a:ext>
            </a:extLst>
          </p:cNvPr>
          <p:cNvSpPr txBox="1"/>
          <p:nvPr/>
        </p:nvSpPr>
        <p:spPr>
          <a:xfrm>
            <a:off x="7022787" y="1877438"/>
            <a:ext cx="2714017" cy="1200329"/>
          </a:xfrm>
          <a:prstGeom prst="rect">
            <a:avLst/>
          </a:prstGeom>
          <a:noFill/>
        </p:spPr>
        <p:txBody>
          <a:bodyPr wrap="square" rtlCol="0">
            <a:spAutoFit/>
          </a:bodyPr>
          <a:lstStyle/>
          <a:p>
            <a:r>
              <a:rPr lang="en-GB" dirty="0"/>
              <a:t>Charlie might have something to say about how it was implemented</a:t>
            </a:r>
            <a:r>
              <a:rPr lang="en-GB"/>
              <a:t>/works</a:t>
            </a:r>
            <a:endParaRPr lang="en-GB" dirty="0"/>
          </a:p>
        </p:txBody>
      </p:sp>
    </p:spTree>
    <p:extLst>
      <p:ext uri="{BB962C8B-B14F-4D97-AF65-F5344CB8AC3E}">
        <p14:creationId xmlns:p14="http://schemas.microsoft.com/office/powerpoint/2010/main" val="168577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5772675"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8994230"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5850259"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4" name="Content Placeholder 2">
            <a:extLst>
              <a:ext uri="{FF2B5EF4-FFF2-40B4-BE49-F238E27FC236}">
                <a16:creationId xmlns:a16="http://schemas.microsoft.com/office/drawing/2014/main" id="{8E81FAF9-E994-2176-5D54-301EEB334758}"/>
              </a:ext>
            </a:extLst>
          </p:cNvPr>
          <p:cNvSpPr txBox="1">
            <a:spLocks/>
          </p:cNvSpPr>
          <p:nvPr/>
        </p:nvSpPr>
        <p:spPr>
          <a:xfrm>
            <a:off x="838200" y="1690687"/>
            <a:ext cx="10515600" cy="4981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Dynamic and fast is challenging at first but like all things you get used to it. Our priority for improvements is providing players with more unique challenges and approaches for instance:</a:t>
            </a:r>
            <a:endParaRPr lang="en-US" dirty="0">
              <a:ea typeface="Calibri"/>
              <a:cs typeface="Calibri"/>
            </a:endParaRPr>
          </a:p>
          <a:p>
            <a:r>
              <a:rPr lang="en-US" dirty="0">
                <a:ea typeface="Calibri"/>
                <a:cs typeface="Calibri"/>
              </a:rPr>
              <a:t>enemy variety – different looks, weapons/equipment, </a:t>
            </a:r>
            <a:r>
              <a:rPr lang="en-US" dirty="0" err="1">
                <a:ea typeface="Calibri"/>
                <a:cs typeface="Calibri"/>
              </a:rPr>
              <a:t>etc</a:t>
            </a:r>
            <a:endParaRPr lang="en-US" dirty="0">
              <a:ea typeface="Calibri"/>
              <a:cs typeface="Calibri"/>
            </a:endParaRPr>
          </a:p>
          <a:p>
            <a:r>
              <a:rPr lang="en-US" dirty="0">
                <a:ea typeface="Calibri"/>
                <a:cs typeface="Calibri"/>
              </a:rPr>
              <a:t>friendly fire – helps add variety when melee enemies' gang up on the player, and entertaining</a:t>
            </a:r>
          </a:p>
          <a:p>
            <a:r>
              <a:rPr lang="en-US" dirty="0"/>
              <a:t>Items – for the player and enemies to use (e.g., Trolly, Taser, Glass)</a:t>
            </a:r>
          </a:p>
          <a:p>
            <a:r>
              <a:rPr lang="en-US" dirty="0">
                <a:ea typeface="Calibri"/>
                <a:cs typeface="Calibri"/>
              </a:rPr>
              <a:t>Zeus – AI boss enemy – more health – lighting stun attacks – gives taser on defeat</a:t>
            </a:r>
          </a:p>
          <a:p>
            <a:r>
              <a:rPr lang="en-US" dirty="0">
                <a:ea typeface="Calibri"/>
                <a:cs typeface="Calibri"/>
              </a:rPr>
              <a:t>Boss variety</a:t>
            </a:r>
          </a:p>
        </p:txBody>
      </p:sp>
    </p:spTree>
    <p:extLst>
      <p:ext uri="{BB962C8B-B14F-4D97-AF65-F5344CB8AC3E}">
        <p14:creationId xmlns:p14="http://schemas.microsoft.com/office/powerpoint/2010/main" val="292350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 Mechanic</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pPr marL="0" indent="0">
              <a:buNone/>
            </a:pPr>
            <a:r>
              <a:rPr lang="en-US" dirty="0"/>
              <a:t>With varies items to use we would need to implement an equipment mechanic for </a:t>
            </a:r>
          </a:p>
          <a:p>
            <a:r>
              <a:rPr lang="en-US" dirty="0"/>
              <a:t>We wouldn’t need many buttons, so we could bind each equip key to corelating socket</a:t>
            </a:r>
          </a:p>
          <a:p>
            <a:r>
              <a:rPr lang="en-US" dirty="0"/>
              <a:t>We would also use this to implement the ability to pickup enemy corpses</a:t>
            </a:r>
          </a:p>
          <a:p>
            <a:r>
              <a:rPr lang="en-US" dirty="0"/>
              <a:t>Then give enemies this mechanic as well but change the players loss condition to the trashcan condition</a:t>
            </a:r>
          </a:p>
        </p:txBody>
      </p:sp>
    </p:spTree>
    <p:extLst>
      <p:ext uri="{BB962C8B-B14F-4D97-AF65-F5344CB8AC3E}">
        <p14:creationId xmlns:p14="http://schemas.microsoft.com/office/powerpoint/2010/main" val="334076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 </a:t>
            </a:r>
            <a:r>
              <a:rPr lang="en-US" dirty="0">
                <a:ea typeface="Calibri Light"/>
                <a:cs typeface="Calibri Light"/>
              </a:rPr>
              <a:t>Mechanic</a:t>
            </a:r>
            <a:endParaRPr lang="en-US" dirty="0">
              <a:cs typeface="Calibri Light"/>
            </a:endParaRP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 slides.</a:t>
            </a:r>
          </a:p>
        </p:txBody>
      </p:sp>
    </p:spTree>
    <p:extLst>
      <p:ext uri="{BB962C8B-B14F-4D97-AF65-F5344CB8AC3E}">
        <p14:creationId xmlns:p14="http://schemas.microsoft.com/office/powerpoint/2010/main" val="3700671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p>
          <a:p>
            <a:r>
              <a:rPr lang="en-US" dirty="0">
                <a:cs typeface="Calibri"/>
              </a:rPr>
              <a:t>We want to include various Environment interactions, so the player has more unique options throughout the levels: scattered items, moveable objects, obstacles, </a:t>
            </a:r>
            <a:r>
              <a:rPr lang="en-US" dirty="0" err="1">
                <a:cs typeface="Calibri"/>
              </a:rPr>
              <a:t>etc</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a:ea typeface="Calibri" panose="020F0502020204030204"/>
                <a:cs typeface="Calibri" panose="020F0502020204030204"/>
              </a:rPr>
              <a:t>Announcer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What's your unique selling point</a:t>
            </a:r>
          </a:p>
          <a:p>
            <a:r>
              <a:rPr lang="en-US" dirty="0">
                <a:ea typeface="Calibri"/>
                <a:cs typeface="Calibri"/>
              </a:rPr>
              <a:t>What problems did you encounter/deal with</a:t>
            </a:r>
          </a:p>
          <a:p>
            <a:r>
              <a:rPr lang="en-US" dirty="0">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32E2-DA92-CA6A-1819-332B4954D450}"/>
              </a:ext>
            </a:extLst>
          </p:cNvPr>
          <p:cNvSpPr>
            <a:spLocks noGrp="1"/>
          </p:cNvSpPr>
          <p:nvPr>
            <p:ph type="title"/>
          </p:nvPr>
        </p:nvSpPr>
        <p:spPr/>
        <p:txBody>
          <a:bodyPr/>
          <a:lstStyle/>
          <a:p>
            <a:r>
              <a:rPr lang="en-GB" dirty="0"/>
              <a:t>Overview of Presentation</a:t>
            </a:r>
          </a:p>
        </p:txBody>
      </p:sp>
      <p:sp>
        <p:nvSpPr>
          <p:cNvPr id="3" name="Content Placeholder 2">
            <a:extLst>
              <a:ext uri="{FF2B5EF4-FFF2-40B4-BE49-F238E27FC236}">
                <a16:creationId xmlns:a16="http://schemas.microsoft.com/office/drawing/2014/main" id="{5A8090D6-9EFB-D621-1DB2-9FF55D62ED79}"/>
              </a:ext>
            </a:extLst>
          </p:cNvPr>
          <p:cNvSpPr>
            <a:spLocks noGrp="1"/>
          </p:cNvSpPr>
          <p:nvPr>
            <p:ph idx="1"/>
          </p:nvPr>
        </p:nvSpPr>
        <p:spPr/>
        <p:txBody>
          <a:bodyPr/>
          <a:lstStyle/>
          <a:p>
            <a:pPr marL="0" indent="0">
              <a:buNone/>
            </a:pPr>
            <a:r>
              <a:rPr lang="en-GB" dirty="0"/>
              <a:t>Summarise talking points:</a:t>
            </a:r>
          </a:p>
          <a:p>
            <a:r>
              <a:rPr lang="en-GB" dirty="0"/>
              <a:t>Research &amp; Inspiration</a:t>
            </a:r>
          </a:p>
          <a:p>
            <a:r>
              <a:rPr lang="en-GB" dirty="0"/>
              <a:t>Gameplay</a:t>
            </a:r>
          </a:p>
          <a:p>
            <a:r>
              <a:rPr lang="en-GB" dirty="0"/>
              <a:t>Level Design</a:t>
            </a:r>
          </a:p>
          <a:p>
            <a:r>
              <a:rPr lang="en-GB" dirty="0"/>
              <a:t>Improvements</a:t>
            </a:r>
          </a:p>
        </p:txBody>
      </p:sp>
    </p:spTree>
    <p:extLst>
      <p:ext uri="{BB962C8B-B14F-4D97-AF65-F5344CB8AC3E}">
        <p14:creationId xmlns:p14="http://schemas.microsoft.com/office/powerpoint/2010/main" val="422369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a:xfrm>
            <a:off x="838200" y="1825625"/>
            <a:ext cx="6427573" cy="4351338"/>
          </a:xfrm>
        </p:spPr>
        <p:txBody>
          <a:bodyPr vert="horz" lIns="91440" tIns="45720" rIns="91440" bIns="45720" rtlCol="0" anchor="t">
            <a:normAutofit fontScale="92500" lnSpcReduction="10000"/>
          </a:bodyPr>
          <a:lstStyle/>
          <a:p>
            <a:r>
              <a:rPr lang="en-US" dirty="0">
                <a:cs typeface="Calibri"/>
              </a:rPr>
              <a:t>Fast top-down action game – Hotline Miami (we wanted to combine the balls to wall action of Hotline with the wacky physics of games like Gang Beasts)</a:t>
            </a:r>
          </a:p>
          <a:p>
            <a:r>
              <a:rPr lang="en-US" dirty="0">
                <a:cs typeface="Calibri"/>
              </a:rPr>
              <a:t>Gang Beasts (the most popular of physics fighters made it the easiest to draw inspiration from)</a:t>
            </a:r>
          </a:p>
          <a:p>
            <a:r>
              <a:rPr lang="en-US" dirty="0">
                <a:cs typeface="Calibri"/>
              </a:rPr>
              <a:t>Hades – inspired the inclusion of fake (trashy) "gods" into the narrative to appear as bosses, that due to the wacky tone of the game still give items (a combination with similarity to Isaac).</a:t>
            </a:r>
          </a:p>
        </p:txBody>
      </p:sp>
      <p:sp>
        <p:nvSpPr>
          <p:cNvPr id="4" name="TextBox 3">
            <a:extLst>
              <a:ext uri="{FF2B5EF4-FFF2-40B4-BE49-F238E27FC236}">
                <a16:creationId xmlns:a16="http://schemas.microsoft.com/office/drawing/2014/main" id="{B6FE8D96-3C3C-4B7D-0583-7CF663FFD531}"/>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93979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64864A08-A193-38B0-EBF8-1AAD2D82A236}"/>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00747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
        <p:nvSpPr>
          <p:cNvPr id="4" name="TextBox 3">
            <a:extLst>
              <a:ext uri="{FF2B5EF4-FFF2-40B4-BE49-F238E27FC236}">
                <a16:creationId xmlns:a16="http://schemas.microsoft.com/office/drawing/2014/main" id="{6C973B1E-F3C5-66E6-FD64-86F6457BDA97}"/>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6421679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1333</Words>
  <Application>Microsoft Office PowerPoint</Application>
  <PresentationFormat>Widescreen</PresentationFormat>
  <Paragraphs>128</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Clash of Cos</vt:lpstr>
      <vt:lpstr>Team Introduction</vt:lpstr>
      <vt:lpstr>Overview of Presentation</vt:lpstr>
      <vt:lpstr>Summary for Clash of Cos</vt:lpstr>
      <vt:lpstr>Research and Inspiration</vt:lpstr>
      <vt:lpstr>Genre Inspiration Mash</vt:lpstr>
      <vt:lpstr>Environment Inspiration</vt:lpstr>
      <vt:lpstr>Overall Game Mood-board</vt:lpstr>
      <vt:lpstr>Narrative Context</vt:lpstr>
      <vt:lpstr>Mechanics and Gameplay</vt:lpstr>
      <vt:lpstr>Gameplay Mood-board/Video/Example</vt:lpstr>
      <vt:lpstr>Core Gameplay Inspiration and Design</vt:lpstr>
      <vt:lpstr>Core Gameplay Implementation &amp; Research</vt:lpstr>
      <vt:lpstr>Knockback Design Implementation &amp; Research</vt:lpstr>
      <vt:lpstr>Level Designs</vt:lpstr>
      <vt:lpstr>Tutorial Level Implementation &amp; Research</vt:lpstr>
      <vt:lpstr>Level 1 Implementation &amp; Research</vt:lpstr>
      <vt:lpstr>Improvements we would Implement</vt:lpstr>
      <vt:lpstr>Variety</vt:lpstr>
      <vt:lpstr>Equipment Mechanic</vt:lpstr>
      <vt:lpstr>Area Claiming Mechanic</vt:lpstr>
      <vt:lpstr>Costumes</vt:lpstr>
      <vt:lpstr>Implementation that requires Polish</vt:lpstr>
      <vt:lpstr>How our teamwork could improve</vt:lpstr>
      <vt:lpstr>Interaction</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BELL, LUKE (Student)</cp:lastModifiedBy>
  <cp:revision>640</cp:revision>
  <dcterms:created xsi:type="dcterms:W3CDTF">2023-10-04T22:26:33Z</dcterms:created>
  <dcterms:modified xsi:type="dcterms:W3CDTF">2023-12-01T15:08:26Z</dcterms:modified>
</cp:coreProperties>
</file>