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87" r:id="rId4"/>
    <p:sldId id="288" r:id="rId5"/>
    <p:sldId id="293" r:id="rId6"/>
    <p:sldId id="257" r:id="rId7"/>
    <p:sldId id="258" r:id="rId8"/>
    <p:sldId id="280" r:id="rId9"/>
    <p:sldId id="261" r:id="rId10"/>
    <p:sldId id="262" r:id="rId11"/>
    <p:sldId id="263" r:id="rId12"/>
    <p:sldId id="296" r:id="rId13"/>
    <p:sldId id="299" r:id="rId14"/>
    <p:sldId id="284" r:id="rId15"/>
    <p:sldId id="302" r:id="rId16"/>
    <p:sldId id="282" r:id="rId17"/>
    <p:sldId id="300" r:id="rId18"/>
    <p:sldId id="301" r:id="rId19"/>
    <p:sldId id="289" r:id="rId20"/>
    <p:sldId id="295" r:id="rId21"/>
    <p:sldId id="265" r:id="rId22"/>
    <p:sldId id="294" r:id="rId23"/>
    <p:sldId id="297" r:id="rId24"/>
    <p:sldId id="290" r:id="rId25"/>
    <p:sldId id="298" r:id="rId26"/>
    <p:sldId id="264" r:id="rId27"/>
    <p:sldId id="278"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Tree>
    <p:extLst>
      <p:ext uri="{BB962C8B-B14F-4D97-AF65-F5344CB8AC3E}">
        <p14:creationId xmlns:p14="http://schemas.microsoft.com/office/powerpoint/2010/main" val="27401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12" b="21217"/>
          <a:stretch/>
        </p:blipFill>
        <p:spPr bwMode="auto">
          <a:xfrm>
            <a:off x="227121" y="2564743"/>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Design</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Tree>
    <p:extLst>
      <p:ext uri="{BB962C8B-B14F-4D97-AF65-F5344CB8AC3E}">
        <p14:creationId xmlns:p14="http://schemas.microsoft.com/office/powerpoint/2010/main" val="168577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Implementation &amp; Research</a:t>
            </a:r>
          </a:p>
        </p:txBody>
      </p:sp>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6" name="TextBox 5">
            <a:extLst>
              <a:ext uri="{FF2B5EF4-FFF2-40B4-BE49-F238E27FC236}">
                <a16:creationId xmlns:a16="http://schemas.microsoft.com/office/drawing/2014/main" id="{BB91F700-0D53-82CA-8AF6-265E5FBE853D}"/>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Tree>
    <p:extLst>
      <p:ext uri="{BB962C8B-B14F-4D97-AF65-F5344CB8AC3E}">
        <p14:creationId xmlns:p14="http://schemas.microsoft.com/office/powerpoint/2010/main" val="164271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5772675"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8994230"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5850259"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[I need to 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4" name="Content Placeholder 2">
            <a:extLst>
              <a:ext uri="{FF2B5EF4-FFF2-40B4-BE49-F238E27FC236}">
                <a16:creationId xmlns:a16="http://schemas.microsoft.com/office/drawing/2014/main" id="{8E81FAF9-E994-2176-5D54-301EEB334758}"/>
              </a:ext>
            </a:extLst>
          </p:cNvPr>
          <p:cNvSpPr txBox="1">
            <a:spLocks/>
          </p:cNvSpPr>
          <p:nvPr/>
        </p:nvSpPr>
        <p:spPr>
          <a:xfrm>
            <a:off x="838200" y="1690687"/>
            <a:ext cx="10515600" cy="4981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Dynamic and fast is challenging at first but like all things you get used to it. Our priority for improvements is providing players with more unique challenges and approaches for instance:</a:t>
            </a:r>
            <a:endParaRPr lang="en-US" dirty="0">
              <a:ea typeface="Calibri"/>
              <a:cs typeface="Calibri"/>
            </a:endParaRPr>
          </a:p>
          <a:p>
            <a:r>
              <a:rPr lang="en-US" dirty="0">
                <a:ea typeface="Calibri"/>
                <a:cs typeface="Calibri"/>
              </a:rPr>
              <a:t>enemy variety – different looks, weapons/equipment, </a:t>
            </a:r>
            <a:r>
              <a:rPr lang="en-US" dirty="0" err="1">
                <a:ea typeface="Calibri"/>
                <a:cs typeface="Calibri"/>
              </a:rPr>
              <a:t>etc</a:t>
            </a:r>
            <a:endParaRPr lang="en-US" dirty="0">
              <a:ea typeface="Calibri"/>
              <a:cs typeface="Calibri"/>
            </a:endParaRPr>
          </a:p>
          <a:p>
            <a:r>
              <a:rPr lang="en-US" dirty="0">
                <a:ea typeface="Calibri"/>
                <a:cs typeface="Calibri"/>
              </a:rPr>
              <a:t>friendly fire – helps add variety when melee enemies' gang up on the player, and entertaining</a:t>
            </a:r>
          </a:p>
          <a:p>
            <a:r>
              <a:rPr lang="en-US" dirty="0"/>
              <a:t>Items – for the player and enemies to use (e.g., Trolly, Taser, Glass)</a:t>
            </a:r>
          </a:p>
          <a:p>
            <a:r>
              <a:rPr lang="en-US" dirty="0">
                <a:ea typeface="Calibri"/>
                <a:cs typeface="Calibri"/>
              </a:rPr>
              <a:t>Zeus – AI boss enemy – more health – lighting stun attacks – gives taser on defeat</a:t>
            </a:r>
          </a:p>
          <a:p>
            <a:r>
              <a:rPr lang="en-US" dirty="0">
                <a:ea typeface="Calibri"/>
                <a:cs typeface="Calibri"/>
              </a:rPr>
              <a:t>Boss variety</a:t>
            </a:r>
          </a:p>
        </p:txBody>
      </p:sp>
    </p:spTree>
    <p:extLst>
      <p:ext uri="{BB962C8B-B14F-4D97-AF65-F5344CB8AC3E}">
        <p14:creationId xmlns:p14="http://schemas.microsoft.com/office/powerpoint/2010/main" val="292350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 Mechanic</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pPr marL="0" indent="0">
              <a:buNone/>
            </a:pPr>
            <a:r>
              <a:rPr lang="en-US" dirty="0"/>
              <a:t>With varies items to use we would need to implement an equipment mechanic for </a:t>
            </a:r>
          </a:p>
          <a:p>
            <a:r>
              <a:rPr lang="en-US" dirty="0"/>
              <a:t>We wouldn’t need many buttons, so we could bind each equip key to corelating socket</a:t>
            </a:r>
          </a:p>
        </p:txBody>
      </p:sp>
    </p:spTree>
    <p:extLst>
      <p:ext uri="{BB962C8B-B14F-4D97-AF65-F5344CB8AC3E}">
        <p14:creationId xmlns:p14="http://schemas.microsoft.com/office/powerpoint/2010/main" val="334076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 </a:t>
            </a:r>
            <a:r>
              <a:rPr lang="en-US" dirty="0">
                <a:ea typeface="Calibri Light"/>
                <a:cs typeface="Calibri Light"/>
              </a:rPr>
              <a:t>Mechanic</a:t>
            </a:r>
            <a:endParaRPr lang="en-US" dirty="0">
              <a:cs typeface="Calibri Light"/>
            </a:endParaRP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 slides.</a:t>
            </a:r>
          </a:p>
        </p:txBody>
      </p:sp>
    </p:spTree>
    <p:extLst>
      <p:ext uri="{BB962C8B-B14F-4D97-AF65-F5344CB8AC3E}">
        <p14:creationId xmlns:p14="http://schemas.microsoft.com/office/powerpoint/2010/main" val="37006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p>
          <a:p>
            <a:r>
              <a:rPr lang="en-US" dirty="0">
                <a:cs typeface="Calibri"/>
              </a:rPr>
              <a:t>We want to include various Environment interactions, so the player has more unique options throughout the levels: scattered items, moveable objects, obstacles, </a:t>
            </a:r>
            <a:r>
              <a:rPr lang="en-US" dirty="0" err="1">
                <a:cs typeface="Calibri"/>
              </a:rPr>
              <a:t>etc</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What's your unique selling point</a:t>
            </a:r>
          </a:p>
          <a:p>
            <a:r>
              <a:rPr lang="en-US" dirty="0">
                <a:ea typeface="Calibri"/>
                <a:cs typeface="Calibri"/>
              </a:rPr>
              <a:t>What problems did you encounter/deal with</a:t>
            </a:r>
          </a:p>
          <a:p>
            <a:r>
              <a:rPr lang="en-US" dirty="0">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a:xfrm>
            <a:off x="838200" y="1825625"/>
            <a:ext cx="6427573" cy="4351338"/>
          </a:xfrm>
        </p:spPr>
        <p:txBody>
          <a:bodyPr vert="horz" lIns="91440" tIns="45720" rIns="91440" bIns="45720" rtlCol="0" anchor="t">
            <a:normAutofit fontScale="92500" lnSpcReduction="10000"/>
          </a:bodyPr>
          <a:lstStyle/>
          <a:p>
            <a:r>
              <a:rPr lang="en-US" dirty="0">
                <a:cs typeface="Calibri"/>
              </a:rPr>
              <a:t>Fast top-down action game – Hotline Miami (we wanted to combine the balls to wall action of Hotline with the wacky physics of games like Gang Beasts)</a:t>
            </a:r>
          </a:p>
          <a:p>
            <a:r>
              <a:rPr lang="en-US" dirty="0">
                <a:cs typeface="Calibri"/>
              </a:rPr>
              <a:t>Gang Beasts (the most popular of physics fighters made it the easiest to draw inspiration from)</a:t>
            </a:r>
          </a:p>
          <a:p>
            <a:r>
              <a:rPr lang="en-US" dirty="0">
                <a:cs typeface="Calibri"/>
              </a:rPr>
              <a:t>Hades – inspired the inclusion of fake (trashy) "gods" into the narrative to appear as bosses, that due to the wacky tone of the game still give items (a combination with similarity to Isaac).</a:t>
            </a:r>
          </a:p>
        </p:txBody>
      </p:sp>
    </p:spTree>
    <p:extLst>
      <p:ext uri="{BB962C8B-B14F-4D97-AF65-F5344CB8AC3E}">
        <p14:creationId xmlns:p14="http://schemas.microsoft.com/office/powerpoint/2010/main" val="193979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Tree>
    <p:extLst>
      <p:ext uri="{BB962C8B-B14F-4D97-AF65-F5344CB8AC3E}">
        <p14:creationId xmlns:p14="http://schemas.microsoft.com/office/powerpoint/2010/main" val="10074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Tree>
    <p:extLst>
      <p:ext uri="{BB962C8B-B14F-4D97-AF65-F5344CB8AC3E}">
        <p14:creationId xmlns:p14="http://schemas.microsoft.com/office/powerpoint/2010/main" val="164216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TotalTime>
  <Words>1022</Words>
  <Application>Microsoft Office PowerPoint</Application>
  <PresentationFormat>Widescreen</PresentationFormat>
  <Paragraphs>110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Clash of Cos</vt:lpstr>
      <vt:lpstr>Team Introduction</vt:lpstr>
      <vt:lpstr>Research and Inspiration</vt:lpstr>
      <vt:lpstr>Genre Inspiration Mash</vt:lpstr>
      <vt:lpstr>Environment Inspiration</vt:lpstr>
      <vt:lpstr>Summary for Clash of Cos</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 back Design</vt:lpstr>
      <vt:lpstr>Knock back Implementation &amp; Research</vt:lpstr>
      <vt:lpstr>Level Designs</vt:lpstr>
      <vt:lpstr>Tutorial Level Implementation &amp; Research</vt:lpstr>
      <vt:lpstr>Level 1 Implementation &amp; Research</vt:lpstr>
      <vt:lpstr>Improvements we would Implement</vt:lpstr>
      <vt:lpstr>Variety</vt:lpstr>
      <vt:lpstr>Equipment Mechanic</vt:lpstr>
      <vt:lpstr>Area Claiming Mechanic</vt:lpstr>
      <vt:lpstr>Costumes</vt:lpstr>
      <vt:lpstr>Implementation that requires Polish</vt:lpstr>
      <vt:lpstr>How our teamwork could improve</vt:lpstr>
      <vt:lpstr>Interaction</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BELL, LUKE (Student)</cp:lastModifiedBy>
  <cp:revision>635</cp:revision>
  <dcterms:created xsi:type="dcterms:W3CDTF">2023-10-04T22:26:33Z</dcterms:created>
  <dcterms:modified xsi:type="dcterms:W3CDTF">2023-10-23T17:00:20Z</dcterms:modified>
</cp:coreProperties>
</file>