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7" r:id="rId4"/>
    <p:sldId id="288" r:id="rId5"/>
    <p:sldId id="293" r:id="rId6"/>
    <p:sldId id="257" r:id="rId7"/>
    <p:sldId id="258" r:id="rId8"/>
    <p:sldId id="280" r:id="rId9"/>
    <p:sldId id="261" r:id="rId10"/>
    <p:sldId id="262" r:id="rId11"/>
    <p:sldId id="263" r:id="rId12"/>
    <p:sldId id="284" r:id="rId13"/>
    <p:sldId id="289" r:id="rId14"/>
    <p:sldId id="294" r:id="rId15"/>
    <p:sldId id="295" r:id="rId16"/>
    <p:sldId id="290" r:id="rId17"/>
    <p:sldId id="264" r:id="rId18"/>
    <p:sldId id="265" r:id="rId19"/>
    <p:sldId id="267" r:id="rId20"/>
    <p:sldId id="268" r:id="rId21"/>
    <p:sldId id="269" r:id="rId22"/>
    <p:sldId id="270" r:id="rId23"/>
    <p:sldId id="271" r:id="rId24"/>
    <p:sldId id="272" r:id="rId25"/>
    <p:sldId id="273" r:id="rId26"/>
    <p:sldId id="274" r:id="rId27"/>
    <p:sldId id="275" r:id="rId28"/>
    <p:sldId id="277" r:id="rId29"/>
    <p:sldId id="276" r:id="rId30"/>
    <p:sldId id="279" r:id="rId31"/>
    <p:sldId id="278" r:id="rId32"/>
    <p:sldId id="282" r:id="rId33"/>
    <p:sldId id="281" r:id="rId34"/>
    <p:sldId id="283"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Tree>
    <p:extLst>
      <p:ext uri="{BB962C8B-B14F-4D97-AF65-F5344CB8AC3E}">
        <p14:creationId xmlns:p14="http://schemas.microsoft.com/office/powerpoint/2010/main" val="27401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7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7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a:t>
            </a: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92350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r>
              <a:rPr lang="en-US" dirty="0"/>
              <a:t>We don’t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3892-B666-D0E8-53B5-3E3EA21A93B5}"/>
              </a:ext>
            </a:extLst>
          </p:cNvPr>
          <p:cNvSpPr>
            <a:spLocks noGrp="1"/>
          </p:cNvSpPr>
          <p:nvPr>
            <p:ph type="title"/>
          </p:nvPr>
        </p:nvSpPr>
        <p:spPr/>
        <p:txBody>
          <a:bodyPr/>
          <a:lstStyle/>
          <a:p>
            <a:r>
              <a:rPr lang="en-US" dirty="0">
                <a:ea typeface="Calibri Light"/>
                <a:cs typeface="Calibri Light"/>
              </a:rPr>
              <a:t>Items</a:t>
            </a:r>
            <a:endParaRPr lang="en-US" dirty="0"/>
          </a:p>
        </p:txBody>
      </p:sp>
      <p:sp>
        <p:nvSpPr>
          <p:cNvPr id="3" name="Text Placeholder 2">
            <a:extLst>
              <a:ext uri="{FF2B5EF4-FFF2-40B4-BE49-F238E27FC236}">
                <a16:creationId xmlns:a16="http://schemas.microsoft.com/office/drawing/2014/main" id="{AA040531-FDB5-F587-FDD8-F50D03731B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580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a:cs typeface="Arial"/>
              </a:rPr>
              <a:t>[I need to add images and a style/theme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9EA6-9679-3FF5-4D31-191BA74CF9BC}"/>
              </a:ext>
            </a:extLst>
          </p:cNvPr>
          <p:cNvSpPr>
            <a:spLocks noGrp="1"/>
          </p:cNvSpPr>
          <p:nvPr>
            <p:ph type="title"/>
          </p:nvPr>
        </p:nvSpPr>
        <p:spPr/>
        <p:txBody>
          <a:bodyPr/>
          <a:lstStyle/>
          <a:p>
            <a:r>
              <a:rPr lang="en-US" dirty="0">
                <a:ea typeface="Calibri Light"/>
                <a:cs typeface="Calibri Light"/>
              </a:rPr>
              <a:t>[Item-Category] Trolley</a:t>
            </a:r>
            <a:endParaRPr lang="en-US" dirty="0"/>
          </a:p>
        </p:txBody>
      </p:sp>
      <p:sp>
        <p:nvSpPr>
          <p:cNvPr id="3" name="Content Placeholder 2">
            <a:extLst>
              <a:ext uri="{FF2B5EF4-FFF2-40B4-BE49-F238E27FC236}">
                <a16:creationId xmlns:a16="http://schemas.microsoft.com/office/drawing/2014/main" id="{34E60BDF-A173-9646-2EFB-CE447E9404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507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0196-82C8-47C9-FBD8-ADD6F0339FB3}"/>
              </a:ext>
            </a:extLst>
          </p:cNvPr>
          <p:cNvSpPr>
            <a:spLocks noGrp="1"/>
          </p:cNvSpPr>
          <p:nvPr>
            <p:ph type="title"/>
          </p:nvPr>
        </p:nvSpPr>
        <p:spPr/>
        <p:txBody>
          <a:bodyPr/>
          <a:lstStyle/>
          <a:p>
            <a:r>
              <a:rPr lang="en-US" dirty="0">
                <a:ea typeface="Calibri Light"/>
                <a:cs typeface="Calibri Light"/>
              </a:rPr>
              <a:t>Threats</a:t>
            </a:r>
            <a:endParaRPr lang="en-US" dirty="0"/>
          </a:p>
        </p:txBody>
      </p:sp>
      <p:sp>
        <p:nvSpPr>
          <p:cNvPr id="3" name="Text Placeholder 2">
            <a:extLst>
              <a:ext uri="{FF2B5EF4-FFF2-40B4-BE49-F238E27FC236}">
                <a16:creationId xmlns:a16="http://schemas.microsoft.com/office/drawing/2014/main" id="{CF1F9F19-D725-1852-1C0D-7F7F4E1902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555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0B3C-B5D3-672A-E50D-68FC8DEC6E94}"/>
              </a:ext>
            </a:extLst>
          </p:cNvPr>
          <p:cNvSpPr>
            <a:spLocks noGrp="1"/>
          </p:cNvSpPr>
          <p:nvPr>
            <p:ph type="title"/>
          </p:nvPr>
        </p:nvSpPr>
        <p:spPr/>
        <p:txBody>
          <a:bodyPr/>
          <a:lstStyle/>
          <a:p>
            <a:r>
              <a:rPr lang="en-US" dirty="0">
                <a:ea typeface="Calibri Light"/>
                <a:cs typeface="Calibri Light"/>
              </a:rPr>
              <a:t>Basic Thug</a:t>
            </a:r>
            <a:endParaRPr lang="en-US" dirty="0"/>
          </a:p>
        </p:txBody>
      </p:sp>
      <p:sp>
        <p:nvSpPr>
          <p:cNvPr id="3" name="Content Placeholder 2">
            <a:extLst>
              <a:ext uri="{FF2B5EF4-FFF2-40B4-BE49-F238E27FC236}">
                <a16:creationId xmlns:a16="http://schemas.microsoft.com/office/drawing/2014/main" id="{34213A9F-A72E-C85A-E6F3-A17B97972F15}"/>
              </a:ext>
            </a:extLst>
          </p:cNvPr>
          <p:cNvSpPr>
            <a:spLocks noGrp="1"/>
          </p:cNvSpPr>
          <p:nvPr>
            <p:ph idx="1"/>
          </p:nvPr>
        </p:nvSpPr>
        <p:spPr/>
        <p:txBody>
          <a:bodyPr vert="horz" lIns="91440" tIns="45720" rIns="91440" bIns="45720" rtlCol="0" anchor="t">
            <a:normAutofit/>
          </a:bodyPr>
          <a:lstStyle/>
          <a:p>
            <a:r>
              <a:rPr lang="en-US" dirty="0">
                <a:ea typeface="Calibri"/>
                <a:cs typeface="Calibri"/>
              </a:rPr>
              <a:t>We can add enemy variety with different weapons/equipment</a:t>
            </a:r>
          </a:p>
          <a:p>
            <a:r>
              <a:rPr lang="en-US" dirty="0">
                <a:ea typeface="Calibri"/>
                <a:cs typeface="Calibri"/>
              </a:rPr>
              <a:t>Bosses could also add variety (if we </a:t>
            </a:r>
            <a:r>
              <a:rPr lang="en-US" err="1">
                <a:ea typeface="Calibri"/>
                <a:cs typeface="Calibri"/>
              </a:rPr>
              <a:t>perscribe</a:t>
            </a:r>
            <a:r>
              <a:rPr lang="en-US" dirty="0">
                <a:ea typeface="Calibri"/>
                <a:cs typeface="Calibri"/>
              </a:rPr>
              <a:t> sufficient time)</a:t>
            </a:r>
          </a:p>
          <a:p>
            <a:r>
              <a:rPr lang="en-US" dirty="0">
                <a:ea typeface="Calibri"/>
                <a:cs typeface="Calibri"/>
              </a:rPr>
              <a:t>No weapons (so little damage)</a:t>
            </a:r>
          </a:p>
          <a:p>
            <a:r>
              <a:rPr lang="en-US" dirty="0">
                <a:ea typeface="Calibri"/>
                <a:cs typeface="Calibri"/>
              </a:rPr>
              <a:t>Only option is to attack player with melee</a:t>
            </a:r>
          </a:p>
          <a:p>
            <a:r>
              <a:rPr lang="en-US" dirty="0">
                <a:ea typeface="Calibri"/>
                <a:cs typeface="Calibri"/>
              </a:rPr>
              <a:t>{maybe we allow friendly fire – helps with the repetitive nature of melee enemies ganging up on the player, and also entertaining}</a:t>
            </a:r>
          </a:p>
          <a:p>
            <a:r>
              <a:rPr lang="en-US" dirty="0">
                <a:ea typeface="Calibri"/>
                <a:cs typeface="Calibri"/>
              </a:rPr>
              <a:t>[each enemy weapon type we use will have it's own slide to allow for more detail]</a:t>
            </a:r>
          </a:p>
        </p:txBody>
      </p:sp>
    </p:spTree>
    <p:extLst>
      <p:ext uri="{BB962C8B-B14F-4D97-AF65-F5344CB8AC3E}">
        <p14:creationId xmlns:p14="http://schemas.microsoft.com/office/powerpoint/2010/main" val="183960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17FF-11F1-02A9-1262-DA7D6DEF9869}"/>
              </a:ext>
            </a:extLst>
          </p:cNvPr>
          <p:cNvSpPr>
            <a:spLocks noGrp="1"/>
          </p:cNvSpPr>
          <p:nvPr>
            <p:ph type="title"/>
          </p:nvPr>
        </p:nvSpPr>
        <p:spPr/>
        <p:txBody>
          <a:bodyPr/>
          <a:lstStyle/>
          <a:p>
            <a:r>
              <a:rPr lang="en-US" dirty="0">
                <a:ea typeface="Calibri Light"/>
                <a:cs typeface="Calibri Light"/>
              </a:rPr>
              <a:t>Zeus – AI Boss Enemy</a:t>
            </a:r>
            <a:endParaRPr lang="en-US" dirty="0"/>
          </a:p>
        </p:txBody>
      </p:sp>
      <p:sp>
        <p:nvSpPr>
          <p:cNvPr id="3" name="Content Placeholder 2">
            <a:extLst>
              <a:ext uri="{FF2B5EF4-FFF2-40B4-BE49-F238E27FC236}">
                <a16:creationId xmlns:a16="http://schemas.microsoft.com/office/drawing/2014/main" id="{020A994D-9193-E04A-25B1-75EFCD3D8C15}"/>
              </a:ext>
            </a:extLst>
          </p:cNvPr>
          <p:cNvSpPr>
            <a:spLocks noGrp="1"/>
          </p:cNvSpPr>
          <p:nvPr>
            <p:ph idx="1"/>
          </p:nvPr>
        </p:nvSpPr>
        <p:spPr/>
        <p:txBody>
          <a:bodyPr vert="horz" lIns="91440" tIns="45720" rIns="91440" bIns="45720" rtlCol="0" anchor="t">
            <a:normAutofit/>
          </a:bodyPr>
          <a:lstStyle/>
          <a:p>
            <a:r>
              <a:rPr lang="en-US" dirty="0">
                <a:ea typeface="Calibri"/>
                <a:cs typeface="Calibri"/>
              </a:rPr>
              <a:t>Takes more hits to beat</a:t>
            </a:r>
          </a:p>
          <a:p>
            <a:r>
              <a:rPr lang="en-US" dirty="0">
                <a:ea typeface="Calibri"/>
                <a:cs typeface="Calibri"/>
              </a:rPr>
              <a:t>Can use lighting to damage and stun/ragdoll player</a:t>
            </a:r>
          </a:p>
          <a:p>
            <a:r>
              <a:rPr lang="en-US" dirty="0">
                <a:ea typeface="Calibri"/>
                <a:cs typeface="Calibri"/>
              </a:rPr>
              <a:t>Defeat gives Taser</a:t>
            </a:r>
          </a:p>
          <a:p>
            <a:endParaRPr lang="en-US" dirty="0">
              <a:ea typeface="Calibri"/>
              <a:cs typeface="Calibri"/>
            </a:endParaRPr>
          </a:p>
        </p:txBody>
      </p:sp>
    </p:spTree>
    <p:extLst>
      <p:ext uri="{BB962C8B-B14F-4D97-AF65-F5344CB8AC3E}">
        <p14:creationId xmlns:p14="http://schemas.microsoft.com/office/powerpoint/2010/main" val="209537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BF4B-9B9A-3419-680C-958F2B71CE4F}"/>
              </a:ext>
            </a:extLst>
          </p:cNvPr>
          <p:cNvSpPr>
            <a:spLocks noGrp="1"/>
          </p:cNvSpPr>
          <p:nvPr>
            <p:ph type="title"/>
          </p:nvPr>
        </p:nvSpPr>
        <p:spPr/>
        <p:txBody>
          <a:bodyPr/>
          <a:lstStyle/>
          <a:p>
            <a:r>
              <a:rPr lang="en-US" dirty="0">
                <a:ea typeface="Calibri Light"/>
                <a:cs typeface="Calibri Light"/>
              </a:rPr>
              <a:t>World Mechanics</a:t>
            </a:r>
            <a:endParaRPr lang="en-US" dirty="0"/>
          </a:p>
        </p:txBody>
      </p:sp>
      <p:sp>
        <p:nvSpPr>
          <p:cNvPr id="3" name="Text Placeholder 2">
            <a:extLst>
              <a:ext uri="{FF2B5EF4-FFF2-40B4-BE49-F238E27FC236}">
                <a16:creationId xmlns:a16="http://schemas.microsoft.com/office/drawing/2014/main" id="{B8D9082A-D80D-856F-ADFA-4AE88829E21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6716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B8FE-9BDC-99D2-20B3-823111937B3C}"/>
              </a:ext>
            </a:extLst>
          </p:cNvPr>
          <p:cNvSpPr>
            <a:spLocks noGrp="1"/>
          </p:cNvSpPr>
          <p:nvPr>
            <p:ph type="title"/>
          </p:nvPr>
        </p:nvSpPr>
        <p:spPr/>
        <p:txBody>
          <a:bodyPr/>
          <a:lstStyle/>
          <a:p>
            <a:r>
              <a:rPr lang="en-US" dirty="0">
                <a:ea typeface="Calibri Light"/>
                <a:cs typeface="Calibri Light"/>
              </a:rPr>
              <a:t>Wall Bounce</a:t>
            </a:r>
            <a:endParaRPr lang="en-US" dirty="0" err="1"/>
          </a:p>
        </p:txBody>
      </p:sp>
      <p:sp>
        <p:nvSpPr>
          <p:cNvPr id="3" name="Content Placeholder 2">
            <a:extLst>
              <a:ext uri="{FF2B5EF4-FFF2-40B4-BE49-F238E27FC236}">
                <a16:creationId xmlns:a16="http://schemas.microsoft.com/office/drawing/2014/main" id="{E06D7B82-1649-EF9C-0051-D71FCC349B43}"/>
              </a:ext>
            </a:extLst>
          </p:cNvPr>
          <p:cNvSpPr>
            <a:spLocks noGrp="1"/>
          </p:cNvSpPr>
          <p:nvPr>
            <p:ph idx="1"/>
          </p:nvPr>
        </p:nvSpPr>
        <p:spPr/>
        <p:txBody>
          <a:bodyPr vert="horz" lIns="91440" tIns="45720" rIns="91440" bIns="45720" rtlCol="0" anchor="t">
            <a:normAutofit/>
          </a:bodyPr>
          <a:lstStyle/>
          <a:p>
            <a:r>
              <a:rPr lang="en-US" dirty="0">
                <a:ea typeface="Calibri"/>
                <a:cs typeface="Calibri"/>
              </a:rPr>
              <a:t>Knock back into wall deals little extra damage [additional cool thing to make combat more varied]</a:t>
            </a:r>
          </a:p>
        </p:txBody>
      </p:sp>
    </p:spTree>
    <p:extLst>
      <p:ext uri="{BB962C8B-B14F-4D97-AF65-F5344CB8AC3E}">
        <p14:creationId xmlns:p14="http://schemas.microsoft.com/office/powerpoint/2010/main" val="2820152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05A5-894D-A436-DB8B-3D5D1AB2C1C2}"/>
              </a:ext>
            </a:extLst>
          </p:cNvPr>
          <p:cNvSpPr>
            <a:spLocks noGrp="1"/>
          </p:cNvSpPr>
          <p:nvPr>
            <p:ph type="title"/>
          </p:nvPr>
        </p:nvSpPr>
        <p:spPr/>
        <p:txBody>
          <a:bodyPr/>
          <a:lstStyle/>
          <a:p>
            <a:r>
              <a:rPr lang="en-US" dirty="0">
                <a:ea typeface="Calibri Light"/>
                <a:cs typeface="Calibri Light"/>
              </a:rPr>
              <a:t>Conveyer Belt</a:t>
            </a:r>
            <a:endParaRPr lang="en-US" dirty="0"/>
          </a:p>
        </p:txBody>
      </p:sp>
      <p:sp>
        <p:nvSpPr>
          <p:cNvPr id="3" name="Content Placeholder 2">
            <a:extLst>
              <a:ext uri="{FF2B5EF4-FFF2-40B4-BE49-F238E27FC236}">
                <a16:creationId xmlns:a16="http://schemas.microsoft.com/office/drawing/2014/main" id="{5D4ACD69-08EC-E60A-EEA0-F8522ECB9175}"/>
              </a:ext>
            </a:extLst>
          </p:cNvPr>
          <p:cNvSpPr>
            <a:spLocks noGrp="1"/>
          </p:cNvSpPr>
          <p:nvPr>
            <p:ph idx="1"/>
          </p:nvPr>
        </p:nvSpPr>
        <p:spPr/>
        <p:txBody>
          <a:bodyPr vert="horz" lIns="91440" tIns="45720" rIns="91440" bIns="45720" rtlCol="0" anchor="t">
            <a:normAutofit/>
          </a:bodyPr>
          <a:lstStyle/>
          <a:p>
            <a:r>
              <a:rPr lang="en-US" dirty="0">
                <a:ea typeface="Calibri"/>
                <a:cs typeface="Calibri"/>
              </a:rPr>
              <a:t>[Very </a:t>
            </a:r>
            <a:r>
              <a:rPr lang="en-US" dirty="0" err="1">
                <a:ea typeface="Calibri"/>
                <a:cs typeface="Calibri"/>
              </a:rPr>
              <a:t>gangbeasts</a:t>
            </a:r>
            <a:r>
              <a:rPr lang="en-US" dirty="0">
                <a:ea typeface="Calibri"/>
                <a:cs typeface="Calibri"/>
              </a:rPr>
              <a:t> – also additional]</a:t>
            </a:r>
            <a:endParaRPr lang="en-US" dirty="0"/>
          </a:p>
        </p:txBody>
      </p:sp>
    </p:spTree>
    <p:extLst>
      <p:ext uri="{BB962C8B-B14F-4D97-AF65-F5344CB8AC3E}">
        <p14:creationId xmlns:p14="http://schemas.microsoft.com/office/powerpoint/2010/main" val="3072309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E34F-7820-348C-3C35-B3AB325D387F}"/>
              </a:ext>
            </a:extLst>
          </p:cNvPr>
          <p:cNvSpPr>
            <a:spLocks noGrp="1"/>
          </p:cNvSpPr>
          <p:nvPr>
            <p:ph type="title"/>
          </p:nvPr>
        </p:nvSpPr>
        <p:spPr/>
        <p:txBody>
          <a:bodyPr/>
          <a:lstStyle/>
          <a:p>
            <a:r>
              <a:rPr lang="en-US" dirty="0">
                <a:ea typeface="Calibri Light"/>
                <a:cs typeface="Calibri Light"/>
              </a:rPr>
              <a:t>Terrain that is item</a:t>
            </a:r>
            <a:endParaRPr lang="en-US" dirty="0"/>
          </a:p>
        </p:txBody>
      </p:sp>
      <p:sp>
        <p:nvSpPr>
          <p:cNvPr id="3" name="Content Placeholder 2">
            <a:extLst>
              <a:ext uri="{FF2B5EF4-FFF2-40B4-BE49-F238E27FC236}">
                <a16:creationId xmlns:a16="http://schemas.microsoft.com/office/drawing/2014/main" id="{FB5221ED-056C-2DE6-CBDE-484663A78763}"/>
              </a:ext>
            </a:extLst>
          </p:cNvPr>
          <p:cNvSpPr>
            <a:spLocks noGrp="1"/>
          </p:cNvSpPr>
          <p:nvPr>
            <p:ph idx="1"/>
          </p:nvPr>
        </p:nvSpPr>
        <p:spPr/>
        <p:txBody>
          <a:bodyPr vert="horz" lIns="91440" tIns="45720" rIns="91440" bIns="45720" rtlCol="0" anchor="t">
            <a:normAutofit/>
          </a:bodyPr>
          <a:lstStyle/>
          <a:p>
            <a:r>
              <a:rPr lang="en-US" dirty="0">
                <a:ea typeface="Calibri"/>
                <a:cs typeface="Calibri"/>
              </a:rPr>
              <a:t>Tables and furniture and stuff that player can use as a wall or cover, but also pick up for shenanigans (violence) [also additional]</a:t>
            </a:r>
            <a:endParaRPr lang="en-US" dirty="0"/>
          </a:p>
        </p:txBody>
      </p:sp>
    </p:spTree>
    <p:extLst>
      <p:ext uri="{BB962C8B-B14F-4D97-AF65-F5344CB8AC3E}">
        <p14:creationId xmlns:p14="http://schemas.microsoft.com/office/powerpoint/2010/main" val="3928072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0AB0-13FC-A470-7AC8-D1227BFD37CD}"/>
              </a:ext>
            </a:extLst>
          </p:cNvPr>
          <p:cNvSpPr>
            <a:spLocks noGrp="1"/>
          </p:cNvSpPr>
          <p:nvPr>
            <p:ph type="title"/>
          </p:nvPr>
        </p:nvSpPr>
        <p:spPr/>
        <p:txBody>
          <a:bodyPr/>
          <a:lstStyle/>
          <a:p>
            <a:r>
              <a:rPr lang="en-US" dirty="0">
                <a:ea typeface="Calibri Light"/>
                <a:cs typeface="Calibri Light"/>
              </a:rPr>
              <a:t>Non-Player Characters</a:t>
            </a:r>
            <a:endParaRPr lang="en-US" dirty="0"/>
          </a:p>
        </p:txBody>
      </p:sp>
      <p:sp>
        <p:nvSpPr>
          <p:cNvPr id="3" name="Text Placeholder 2">
            <a:extLst>
              <a:ext uri="{FF2B5EF4-FFF2-40B4-BE49-F238E27FC236}">
                <a16:creationId xmlns:a16="http://schemas.microsoft.com/office/drawing/2014/main" id="{8D395109-4ED1-4320-CDB8-8F483CAF7F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002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36AD-2458-A357-223A-99708E79B52F}"/>
              </a:ext>
            </a:extLst>
          </p:cNvPr>
          <p:cNvSpPr>
            <a:spLocks noGrp="1"/>
          </p:cNvSpPr>
          <p:nvPr>
            <p:ph type="title"/>
          </p:nvPr>
        </p:nvSpPr>
        <p:spPr/>
        <p:txBody>
          <a:bodyPr/>
          <a:lstStyle/>
          <a:p>
            <a:r>
              <a:rPr lang="en-US" dirty="0">
                <a:ea typeface="Calibri Light"/>
                <a:cs typeface="Calibri Light"/>
              </a:rPr>
              <a:t>Announcer</a:t>
            </a:r>
            <a:endParaRPr lang="en-US" dirty="0"/>
          </a:p>
        </p:txBody>
      </p:sp>
      <p:sp>
        <p:nvSpPr>
          <p:cNvPr id="3" name="Content Placeholder 2">
            <a:extLst>
              <a:ext uri="{FF2B5EF4-FFF2-40B4-BE49-F238E27FC236}">
                <a16:creationId xmlns:a16="http://schemas.microsoft.com/office/drawing/2014/main" id="{DD6D8731-A978-7BF7-5CBC-1F1B0E0C37A6}"/>
              </a:ext>
            </a:extLst>
          </p:cNvPr>
          <p:cNvSpPr>
            <a:spLocks noGrp="1"/>
          </p:cNvSpPr>
          <p:nvPr>
            <p:ph idx="1"/>
          </p:nvPr>
        </p:nvSpPr>
        <p:spPr/>
        <p:txBody>
          <a:bodyPr vert="horz" lIns="91440" tIns="45720" rIns="91440" bIns="45720" rtlCol="0" anchor="t">
            <a:normAutofit/>
          </a:bodyPr>
          <a:lstStyle/>
          <a:p>
            <a:r>
              <a:rPr lang="en-US" err="1">
                <a:ea typeface="Calibri"/>
                <a:cs typeface="Calibri"/>
              </a:rPr>
              <a:t>Basicaly</a:t>
            </a:r>
            <a:r>
              <a:rPr lang="en-US" dirty="0">
                <a:ea typeface="Calibri"/>
                <a:cs typeface="Calibri"/>
              </a:rPr>
              <a:t> </a:t>
            </a:r>
            <a:r>
              <a:rPr lang="en-US" err="1">
                <a:ea typeface="Calibri"/>
                <a:cs typeface="Calibri"/>
              </a:rPr>
              <a:t>Narator</a:t>
            </a:r>
            <a:endParaRPr lang="en-US" dirty="0" err="1">
              <a:ea typeface="Calibri"/>
              <a:cs typeface="Calibri"/>
            </a:endParaRPr>
          </a:p>
          <a:p>
            <a:r>
              <a:rPr lang="en-US" dirty="0">
                <a:ea typeface="Calibri"/>
                <a:cs typeface="Calibri"/>
              </a:rPr>
              <a:t>They explain things</a:t>
            </a:r>
          </a:p>
          <a:p>
            <a:r>
              <a:rPr lang="en-US" dirty="0">
                <a:ea typeface="Calibri"/>
                <a:cs typeface="Calibri"/>
              </a:rPr>
              <a:t>Game is </a:t>
            </a:r>
            <a:r>
              <a:rPr lang="en-US" dirty="0" err="1">
                <a:ea typeface="Calibri"/>
                <a:cs typeface="Calibri"/>
              </a:rPr>
              <a:t>basicaly</a:t>
            </a:r>
            <a:r>
              <a:rPr lang="en-US" dirty="0">
                <a:ea typeface="Calibri"/>
                <a:cs typeface="Calibri"/>
              </a:rPr>
              <a:t> a game show that they announce [either text or voiced dialogue would work fine]</a:t>
            </a:r>
          </a:p>
          <a:p>
            <a:r>
              <a:rPr lang="en-US" dirty="0">
                <a:ea typeface="Calibri"/>
                <a:cs typeface="Calibri"/>
              </a:rPr>
              <a:t>They are a hype man, they're dramatic, and snarky</a:t>
            </a:r>
          </a:p>
        </p:txBody>
      </p:sp>
    </p:spTree>
    <p:extLst>
      <p:ext uri="{BB962C8B-B14F-4D97-AF65-F5344CB8AC3E}">
        <p14:creationId xmlns:p14="http://schemas.microsoft.com/office/powerpoint/2010/main" val="280346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8831-85EB-0A22-A16F-D07147AC07AA}"/>
              </a:ext>
            </a:extLst>
          </p:cNvPr>
          <p:cNvSpPr>
            <a:spLocks noGrp="1"/>
          </p:cNvSpPr>
          <p:nvPr>
            <p:ph type="title"/>
          </p:nvPr>
        </p:nvSpPr>
        <p:spPr/>
        <p:txBody>
          <a:bodyPr/>
          <a:lstStyle/>
          <a:p>
            <a:r>
              <a:rPr lang="en-US" dirty="0">
                <a:ea typeface="Calibri Light"/>
                <a:cs typeface="Calibri Light"/>
              </a:rPr>
              <a:t>"Zeus"</a:t>
            </a:r>
            <a:endParaRPr lang="en-US" dirty="0" err="1"/>
          </a:p>
        </p:txBody>
      </p:sp>
      <p:sp>
        <p:nvSpPr>
          <p:cNvPr id="3" name="Content Placeholder 2">
            <a:extLst>
              <a:ext uri="{FF2B5EF4-FFF2-40B4-BE49-F238E27FC236}">
                <a16:creationId xmlns:a16="http://schemas.microsoft.com/office/drawing/2014/main" id="{A7866C89-A741-3DAF-6DA7-673A0946994C}"/>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[explanation of double Zeus entry]While they are a threat, they're presence as an NPC would be separate from Zeus the threat if we did not make the connection clear (through label and </a:t>
            </a:r>
            <a:r>
              <a:rPr lang="en-US" dirty="0" err="1">
                <a:ea typeface="Calibri"/>
                <a:cs typeface="Calibri"/>
              </a:rPr>
              <a:t>narative</a:t>
            </a:r>
            <a:r>
              <a:rPr lang="en-US" dirty="0">
                <a:ea typeface="Calibri"/>
                <a:cs typeface="Calibri"/>
              </a:rPr>
              <a:t> context)</a:t>
            </a:r>
          </a:p>
          <a:p>
            <a:pPr marL="457200" indent="-457200"/>
            <a:r>
              <a:rPr lang="en-US" dirty="0">
                <a:ea typeface="Calibri"/>
                <a:cs typeface="Calibri"/>
              </a:rPr>
              <a:t>Will talk shit</a:t>
            </a:r>
          </a:p>
          <a:p>
            <a:pPr marL="457200" indent="-457200"/>
            <a:r>
              <a:rPr lang="en-US" dirty="0">
                <a:ea typeface="Calibri"/>
                <a:cs typeface="Calibri"/>
              </a:rPr>
              <a:t>Talk about the good fight (even if they lost – like they're trying to save face)</a:t>
            </a:r>
          </a:p>
          <a:p>
            <a:pPr marL="457200" indent="-457200"/>
            <a:r>
              <a:rPr lang="en-US">
                <a:ea typeface="Calibri"/>
                <a:cs typeface="Calibri"/>
              </a:rPr>
              <a:t>Will break character eventually</a:t>
            </a:r>
          </a:p>
          <a:p>
            <a:pPr marL="457200" indent="-457200"/>
            <a:r>
              <a:rPr lang="en-US" dirty="0">
                <a:ea typeface="Calibri"/>
                <a:cs typeface="Calibri"/>
              </a:rPr>
              <a:t>Egotist nerd</a:t>
            </a:r>
          </a:p>
        </p:txBody>
      </p:sp>
    </p:spTree>
    <p:extLst>
      <p:ext uri="{BB962C8B-B14F-4D97-AF65-F5344CB8AC3E}">
        <p14:creationId xmlns:p14="http://schemas.microsoft.com/office/powerpoint/2010/main" val="301607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err="1">
                <a:ea typeface="Calibri" panose="020F0502020204030204"/>
                <a:cs typeface="Calibri" panose="020F0502020204030204"/>
              </a:rPr>
              <a:t>Anoucer</a:t>
            </a:r>
            <a:r>
              <a:rPr lang="en-US" dirty="0">
                <a:ea typeface="Calibri" panose="020F0502020204030204"/>
                <a:cs typeface="Calibri" panose="020F0502020204030204"/>
              </a:rPr>
              <a:t>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7ECE-53C4-B6E2-7F48-4C024B0C4E18}"/>
              </a:ext>
            </a:extLst>
          </p:cNvPr>
          <p:cNvSpPr>
            <a:spLocks noGrp="1"/>
          </p:cNvSpPr>
          <p:nvPr>
            <p:ph type="title"/>
          </p:nvPr>
        </p:nvSpPr>
        <p:spPr/>
        <p:txBody>
          <a:bodyPr/>
          <a:lstStyle/>
          <a:p>
            <a:r>
              <a:rPr lang="en-GB" dirty="0"/>
              <a:t>Tutorial Design Sketch</a:t>
            </a:r>
          </a:p>
        </p:txBody>
      </p:sp>
      <p:pic>
        <p:nvPicPr>
          <p:cNvPr id="5" name="Content Placeholder 4">
            <a:extLst>
              <a:ext uri="{FF2B5EF4-FFF2-40B4-BE49-F238E27FC236}">
                <a16:creationId xmlns:a16="http://schemas.microsoft.com/office/drawing/2014/main" id="{E30D1D7F-65E6-3BC7-C76C-CABFACCFD116}"/>
              </a:ext>
            </a:extLst>
          </p:cNvPr>
          <p:cNvPicPr>
            <a:picLocks noGrp="1" noChangeAspect="1"/>
          </p:cNvPicPr>
          <p:nvPr>
            <p:ph idx="1"/>
          </p:nvPr>
        </p:nvPicPr>
        <p:blipFill>
          <a:blip r:embed="rId2"/>
          <a:stretch>
            <a:fillRect/>
          </a:stretch>
        </p:blipFill>
        <p:spPr>
          <a:xfrm>
            <a:off x="2174505" y="1825625"/>
            <a:ext cx="7842989" cy="4351338"/>
          </a:xfrm>
        </p:spPr>
      </p:pic>
    </p:spTree>
    <p:extLst>
      <p:ext uri="{BB962C8B-B14F-4D97-AF65-F5344CB8AC3E}">
        <p14:creationId xmlns:p14="http://schemas.microsoft.com/office/powerpoint/2010/main" val="3197926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7ECE-53C4-B6E2-7F48-4C024B0C4E18}"/>
              </a:ext>
            </a:extLst>
          </p:cNvPr>
          <p:cNvSpPr>
            <a:spLocks noGrp="1"/>
          </p:cNvSpPr>
          <p:nvPr>
            <p:ph type="title"/>
          </p:nvPr>
        </p:nvSpPr>
        <p:spPr/>
        <p:txBody>
          <a:bodyPr/>
          <a:lstStyle/>
          <a:p>
            <a:r>
              <a:rPr lang="en-GB" dirty="0"/>
              <a:t>1</a:t>
            </a:r>
            <a:r>
              <a:rPr lang="en-GB" baseline="30000" dirty="0"/>
              <a:t>st</a:t>
            </a:r>
            <a:r>
              <a:rPr lang="en-GB" dirty="0"/>
              <a:t> Level Design Sketch</a:t>
            </a:r>
          </a:p>
        </p:txBody>
      </p:sp>
      <p:sp>
        <p:nvSpPr>
          <p:cNvPr id="4" name="Content Placeholder 3">
            <a:extLst>
              <a:ext uri="{FF2B5EF4-FFF2-40B4-BE49-F238E27FC236}">
                <a16:creationId xmlns:a16="http://schemas.microsoft.com/office/drawing/2014/main" id="{AA8E2D6F-4092-6BC9-7B95-578FA89D87D3}"/>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68265F84-4341-2634-C947-FEDD5021495F}"/>
              </a:ext>
            </a:extLst>
          </p:cNvPr>
          <p:cNvPicPr>
            <a:picLocks noChangeAspect="1"/>
          </p:cNvPicPr>
          <p:nvPr/>
        </p:nvPicPr>
        <p:blipFill>
          <a:blip r:embed="rId2"/>
          <a:stretch>
            <a:fillRect/>
          </a:stretch>
        </p:blipFill>
        <p:spPr>
          <a:xfrm>
            <a:off x="3062431" y="1520686"/>
            <a:ext cx="5591663" cy="5267739"/>
          </a:xfrm>
          <a:prstGeom prst="rect">
            <a:avLst/>
          </a:prstGeom>
        </p:spPr>
      </p:pic>
    </p:spTree>
    <p:extLst>
      <p:ext uri="{BB962C8B-B14F-4D97-AF65-F5344CB8AC3E}">
        <p14:creationId xmlns:p14="http://schemas.microsoft.com/office/powerpoint/2010/main" val="46564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 problems did you encounter/deal with</a:t>
            </a:r>
          </a:p>
          <a:p>
            <a:r>
              <a:rPr lang="en-US">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Fast top-down action game – hotline </a:t>
            </a:r>
            <a:r>
              <a:rPr lang="en-US" dirty="0" err="1">
                <a:cs typeface="Calibri"/>
              </a:rPr>
              <a:t>miami</a:t>
            </a:r>
            <a:r>
              <a:rPr lang="en-US" dirty="0">
                <a:cs typeface="Calibri"/>
              </a:rPr>
              <a:t> (we wanted to combine the balls to wall action of Hotline with the wacky physics of games like </a:t>
            </a:r>
            <a:r>
              <a:rPr lang="en-US" dirty="0" err="1">
                <a:cs typeface="Calibri"/>
              </a:rPr>
              <a:t>gangbeasts</a:t>
            </a:r>
            <a:r>
              <a:rPr lang="en-US" dirty="0">
                <a:cs typeface="Calibri"/>
              </a:rPr>
              <a:t>)</a:t>
            </a:r>
          </a:p>
          <a:p>
            <a:r>
              <a:rPr lang="en-US" dirty="0">
                <a:cs typeface="Calibri" panose="020F0502020204030204"/>
              </a:rPr>
              <a:t>Gang beasts (the most popular of physics fighters made it the easiest to draw inspiration from)</a:t>
            </a:r>
          </a:p>
          <a:p>
            <a:r>
              <a:rPr lang="en-US" dirty="0">
                <a:cs typeface="Calibri" panose="020F0502020204030204"/>
              </a:rPr>
              <a:t>While hades &amp; Isaac hang out in the backrooms of potential</a:t>
            </a:r>
          </a:p>
          <a:p>
            <a:r>
              <a:rPr lang="en-US" dirty="0">
                <a:cs typeface="Calibri" panose="020F0502020204030204"/>
              </a:rPr>
              <a:t>Hades – inspired the inclusion of fake (trashy) "gods" into the narrative to appear as bosses, that due to the wacky tone of the game still give items (a combination with similarity to Isaac).</a:t>
            </a:r>
          </a:p>
        </p:txBody>
      </p:sp>
    </p:spTree>
    <p:extLst>
      <p:ext uri="{BB962C8B-B14F-4D97-AF65-F5344CB8AC3E}">
        <p14:creationId xmlns:p14="http://schemas.microsoft.com/office/powerpoint/2010/main" val="193979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Tree>
    <p:extLst>
      <p:ext uri="{BB962C8B-B14F-4D97-AF65-F5344CB8AC3E}">
        <p14:creationId xmlns:p14="http://schemas.microsoft.com/office/powerpoint/2010/main" val="1007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Products Summary</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and a style/theme to slides]</a:t>
            </a:r>
          </a:p>
        </p:txBody>
      </p:sp>
    </p:spTree>
    <p:extLst>
      <p:ext uri="{BB962C8B-B14F-4D97-AF65-F5344CB8AC3E}">
        <p14:creationId xmlns:p14="http://schemas.microsoft.com/office/powerpoint/2010/main" val="36460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Tree>
    <p:extLst>
      <p:ext uri="{BB962C8B-B14F-4D97-AF65-F5344CB8AC3E}">
        <p14:creationId xmlns:p14="http://schemas.microsoft.com/office/powerpoint/2010/main" val="16421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497</Words>
  <Application>Microsoft Office PowerPoint</Application>
  <PresentationFormat>Widescreen</PresentationFormat>
  <Paragraphs>78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Clash of Cos</vt:lpstr>
      <vt:lpstr>Team Introduction</vt:lpstr>
      <vt:lpstr>Research and Inspiration</vt:lpstr>
      <vt:lpstr>Genre Inspiration Mash</vt:lpstr>
      <vt:lpstr>Environment Inspiration</vt:lpstr>
      <vt:lpstr>Products Summary</vt:lpstr>
      <vt:lpstr>Overall Game Mood-board</vt:lpstr>
      <vt:lpstr>Narrative Context</vt:lpstr>
      <vt:lpstr>Mechanics and Gameplay</vt:lpstr>
      <vt:lpstr>Gameplay Mood-board/Video/Example</vt:lpstr>
      <vt:lpstr>Core Gameplay</vt:lpstr>
      <vt:lpstr>Knock back</vt:lpstr>
      <vt:lpstr>Improvements we would Implement</vt:lpstr>
      <vt:lpstr>Area Claiming</vt:lpstr>
      <vt:lpstr>Costumes</vt:lpstr>
      <vt:lpstr>Implementation that requires Polish</vt:lpstr>
      <vt:lpstr>Interaction</vt:lpstr>
      <vt:lpstr>Equipment</vt:lpstr>
      <vt:lpstr>Items</vt:lpstr>
      <vt:lpstr>[Item-Category] Trolley</vt:lpstr>
      <vt:lpstr>Threats</vt:lpstr>
      <vt:lpstr>Basic Thug</vt:lpstr>
      <vt:lpstr>Zeus – AI Boss Enemy</vt:lpstr>
      <vt:lpstr>World Mechanics</vt:lpstr>
      <vt:lpstr>Wall Bounce</vt:lpstr>
      <vt:lpstr>Conveyer Belt</vt:lpstr>
      <vt:lpstr>Terrain that is item</vt:lpstr>
      <vt:lpstr>Non-Player Characters</vt:lpstr>
      <vt:lpstr>Announcer</vt:lpstr>
      <vt:lpstr>"Zeus"</vt:lpstr>
      <vt:lpstr>Game to Player Feedback</vt:lpstr>
      <vt:lpstr>Level Designs</vt:lpstr>
      <vt:lpstr>Tutorial Design Sketch</vt:lpstr>
      <vt:lpstr>1st Level Design Sketch</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626</cp:revision>
  <dcterms:created xsi:type="dcterms:W3CDTF">2023-10-04T22:26:33Z</dcterms:created>
  <dcterms:modified xsi:type="dcterms:W3CDTF">2023-10-16T16:57:08Z</dcterms:modified>
</cp:coreProperties>
</file>