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92" r:id="rId3"/>
    <p:sldId id="303" r:id="rId4"/>
    <p:sldId id="257" r:id="rId5"/>
    <p:sldId id="287" r:id="rId6"/>
    <p:sldId id="288" r:id="rId7"/>
    <p:sldId id="293" r:id="rId8"/>
    <p:sldId id="258" r:id="rId9"/>
    <p:sldId id="280" r:id="rId10"/>
    <p:sldId id="261" r:id="rId11"/>
    <p:sldId id="262" r:id="rId12"/>
    <p:sldId id="263" r:id="rId13"/>
    <p:sldId id="296" r:id="rId14"/>
    <p:sldId id="299" r:id="rId15"/>
    <p:sldId id="284" r:id="rId16"/>
    <p:sldId id="302" r:id="rId17"/>
    <p:sldId id="282" r:id="rId18"/>
    <p:sldId id="300" r:id="rId19"/>
    <p:sldId id="301" r:id="rId20"/>
    <p:sldId id="289" r:id="rId21"/>
    <p:sldId id="295" r:id="rId22"/>
    <p:sldId id="265" r:id="rId23"/>
    <p:sldId id="294" r:id="rId24"/>
    <p:sldId id="297" r:id="rId25"/>
    <p:sldId id="290" r:id="rId26"/>
    <p:sldId id="298" r:id="rId27"/>
    <p:sldId id="264" r:id="rId28"/>
    <p:sldId id="278"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C3F"/>
    <a:srgbClr val="AD0B2E"/>
    <a:srgbClr val="FFFFFF"/>
    <a:srgbClr val="EE8012"/>
    <a:srgbClr val="EA9B0C"/>
    <a:srgbClr val="F3A10D"/>
    <a:srgbClr val="EE9D0C"/>
    <a:srgbClr val="BC6138"/>
    <a:srgbClr val="00AC8F"/>
    <a:srgbClr val="00D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679CC1-885C-451F-BBC1-57D264330802}" v="1043" dt="2023-10-04T23:48:15.374"/>
    <p1510:client id="{C6472411-0EB8-5B13-E60B-BAC991457155}" v="1149" dt="2023-10-16T16:57:0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60"/>
  </p:normalViewPr>
  <p:slideViewPr>
    <p:cSldViewPr snapToGrid="0">
      <p:cViewPr varScale="1">
        <p:scale>
          <a:sx n="105" d="100"/>
          <a:sy n="105" d="100"/>
        </p:scale>
        <p:origin x="5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L, LUKE (Student)" userId="S::c2240950@live.tees.ac.uk::2bede843-b611-4b7e-b297-936aa1d1288e" providerId="AD" clId="Web-{C6472411-0EB8-5B13-E60B-BAC991457155}"/>
    <pc:docChg chg="addSld delSld modSld sldOrd">
      <pc:chgData name="BELL, LUKE (Student)" userId="S::c2240950@live.tees.ac.uk::2bede843-b611-4b7e-b297-936aa1d1288e" providerId="AD" clId="Web-{C6472411-0EB8-5B13-E60B-BAC991457155}" dt="2023-10-16T16:57:02.302" v="1060"/>
      <pc:docMkLst>
        <pc:docMk/>
      </pc:docMkLst>
      <pc:sldChg chg="modSp">
        <pc:chgData name="BELL, LUKE (Student)" userId="S::c2240950@live.tees.ac.uk::2bede843-b611-4b7e-b297-936aa1d1288e" providerId="AD" clId="Web-{C6472411-0EB8-5B13-E60B-BAC991457155}" dt="2023-10-16T15:30:39.476" v="160" actId="20577"/>
        <pc:sldMkLst>
          <pc:docMk/>
          <pc:sldMk cId="109857222" sldId="256"/>
        </pc:sldMkLst>
        <pc:spChg chg="mod">
          <ac:chgData name="BELL, LUKE (Student)" userId="S::c2240950@live.tees.ac.uk::2bede843-b611-4b7e-b297-936aa1d1288e" providerId="AD" clId="Web-{C6472411-0EB8-5B13-E60B-BAC991457155}" dt="2023-10-16T15:27:57.550" v="114" actId="20577"/>
          <ac:spMkLst>
            <pc:docMk/>
            <pc:sldMk cId="109857222" sldId="256"/>
            <ac:spMk id="3" creationId="{00000000-0000-0000-0000-000000000000}"/>
          </ac:spMkLst>
        </pc:spChg>
        <pc:spChg chg="mod">
          <ac:chgData name="BELL, LUKE (Student)" userId="S::c2240950@live.tees.ac.uk::2bede843-b611-4b7e-b297-936aa1d1288e" providerId="AD" clId="Web-{C6472411-0EB8-5B13-E60B-BAC991457155}" dt="2023-10-16T15:30:39.476" v="160" actId="20577"/>
          <ac:spMkLst>
            <pc:docMk/>
            <pc:sldMk cId="109857222" sldId="256"/>
            <ac:spMk id="4" creationId="{B131B469-DC23-39BA-642E-72B999E715B5}"/>
          </ac:spMkLst>
        </pc:spChg>
      </pc:sldChg>
      <pc:sldChg chg="modSp ord">
        <pc:chgData name="BELL, LUKE (Student)" userId="S::c2240950@live.tees.ac.uk::2bede843-b611-4b7e-b297-936aa1d1288e" providerId="AD" clId="Web-{C6472411-0EB8-5B13-E60B-BAC991457155}" dt="2023-10-16T16:37:57.366" v="658" actId="20577"/>
        <pc:sldMkLst>
          <pc:docMk/>
          <pc:sldMk cId="3646091958" sldId="257"/>
        </pc:sldMkLst>
        <pc:spChg chg="mod">
          <ac:chgData name="BELL, LUKE (Student)" userId="S::c2240950@live.tees.ac.uk::2bede843-b611-4b7e-b297-936aa1d1288e" providerId="AD" clId="Web-{C6472411-0EB8-5B13-E60B-BAC991457155}" dt="2023-10-16T16:37:12.004" v="652" actId="20577"/>
          <ac:spMkLst>
            <pc:docMk/>
            <pc:sldMk cId="3646091958" sldId="257"/>
            <ac:spMk id="2" creationId="{23EF8AF1-78F1-75BB-5B5D-3673967C7AD5}"/>
          </ac:spMkLst>
        </pc:spChg>
        <pc:spChg chg="mod">
          <ac:chgData name="BELL, LUKE (Student)" userId="S::c2240950@live.tees.ac.uk::2bede843-b611-4b7e-b297-936aa1d1288e" providerId="AD" clId="Web-{C6472411-0EB8-5B13-E60B-BAC991457155}" dt="2023-10-16T16:37:57.366" v="658" actId="20577"/>
          <ac:spMkLst>
            <pc:docMk/>
            <pc:sldMk cId="3646091958" sldId="257"/>
            <ac:spMk id="3" creationId="{09600C1F-7292-6A7E-5647-EC96EFECF5E1}"/>
          </ac:spMkLst>
        </pc:spChg>
      </pc:sldChg>
      <pc:sldChg chg="ord">
        <pc:chgData name="BELL, LUKE (Student)" userId="S::c2240950@live.tees.ac.uk::2bede843-b611-4b7e-b297-936aa1d1288e" providerId="AD" clId="Web-{C6472411-0EB8-5B13-E60B-BAC991457155}" dt="2023-10-16T15:50:18.712" v="311"/>
        <pc:sldMkLst>
          <pc:docMk/>
          <pc:sldMk cId="338682396" sldId="258"/>
        </pc:sldMkLst>
      </pc:sldChg>
      <pc:sldChg chg="del">
        <pc:chgData name="BELL, LUKE (Student)" userId="S::c2240950@live.tees.ac.uk::2bede843-b611-4b7e-b297-936aa1d1288e" providerId="AD" clId="Web-{C6472411-0EB8-5B13-E60B-BAC991457155}" dt="2023-10-16T15:03:54.487" v="95"/>
        <pc:sldMkLst>
          <pc:docMk/>
          <pc:sldMk cId="1799417436" sldId="259"/>
        </pc:sldMkLst>
      </pc:sldChg>
      <pc:sldChg chg="addSp modSp ord">
        <pc:chgData name="BELL, LUKE (Student)" userId="S::c2240950@live.tees.ac.uk::2bede843-b611-4b7e-b297-936aa1d1288e" providerId="AD" clId="Web-{C6472411-0EB8-5B13-E60B-BAC991457155}" dt="2023-10-16T15:04:57.476" v="112" actId="20577"/>
        <pc:sldMkLst>
          <pc:docMk/>
          <pc:sldMk cId="2740135699" sldId="262"/>
        </pc:sldMkLst>
        <pc:spChg chg="mod">
          <ac:chgData name="BELL, LUKE (Student)" userId="S::c2240950@live.tees.ac.uk::2bede843-b611-4b7e-b297-936aa1d1288e" providerId="AD" clId="Web-{C6472411-0EB8-5B13-E60B-BAC991457155}" dt="2023-10-16T15:04:27.973" v="102" actId="20577"/>
          <ac:spMkLst>
            <pc:docMk/>
            <pc:sldMk cId="2740135699" sldId="262"/>
            <ac:spMk id="2" creationId="{37A37A8D-2971-179A-DE5D-1C32569AA748}"/>
          </ac:spMkLst>
        </pc:spChg>
        <pc:spChg chg="add mod">
          <ac:chgData name="BELL, LUKE (Student)" userId="S::c2240950@live.tees.ac.uk::2bede843-b611-4b7e-b297-936aa1d1288e" providerId="AD" clId="Web-{C6472411-0EB8-5B13-E60B-BAC991457155}" dt="2023-10-16T15:04:57.476" v="112" actId="20577"/>
          <ac:spMkLst>
            <pc:docMk/>
            <pc:sldMk cId="2740135699" sldId="262"/>
            <ac:spMk id="3" creationId="{8DEC38AB-3812-C37F-CA9E-8671AE7A2102}"/>
          </ac:spMkLst>
        </pc:spChg>
      </pc:sldChg>
      <pc:sldChg chg="ord">
        <pc:chgData name="BELL, LUKE (Student)" userId="S::c2240950@live.tees.ac.uk::2bede843-b611-4b7e-b297-936aa1d1288e" providerId="AD" clId="Web-{C6472411-0EB8-5B13-E60B-BAC991457155}" dt="2023-10-16T15:01:57.650" v="42"/>
        <pc:sldMkLst>
          <pc:docMk/>
          <pc:sldMk cId="1160747505" sldId="263"/>
        </pc:sldMkLst>
      </pc:sldChg>
      <pc:sldChg chg="modSp ord">
        <pc:chgData name="BELL, LUKE (Student)" userId="S::c2240950@live.tees.ac.uk::2bede843-b611-4b7e-b297-936aa1d1288e" providerId="AD" clId="Web-{C6472411-0EB8-5B13-E60B-BAC991457155}" dt="2023-10-16T16:45:33.921" v="719" actId="20577"/>
        <pc:sldMkLst>
          <pc:docMk/>
          <pc:sldMk cId="1642167948" sldId="280"/>
        </pc:sldMkLst>
        <pc:spChg chg="mod">
          <ac:chgData name="BELL, LUKE (Student)" userId="S::c2240950@live.tees.ac.uk::2bede843-b611-4b7e-b297-936aa1d1288e" providerId="AD" clId="Web-{C6472411-0EB8-5B13-E60B-BAC991457155}" dt="2023-10-16T16:45:33.921" v="719" actId="20577"/>
          <ac:spMkLst>
            <pc:docMk/>
            <pc:sldMk cId="1642167948" sldId="280"/>
            <ac:spMk id="3" creationId="{4EB0BC23-40E5-53AE-0D11-D2AEAF6EBCAF}"/>
          </ac:spMkLst>
        </pc:spChg>
      </pc:sldChg>
      <pc:sldChg chg="ord">
        <pc:chgData name="BELL, LUKE (Student)" userId="S::c2240950@live.tees.ac.uk::2bede843-b611-4b7e-b297-936aa1d1288e" providerId="AD" clId="Web-{C6472411-0EB8-5B13-E60B-BAC991457155}" dt="2023-10-16T16:57:02.302" v="1060"/>
        <pc:sldMkLst>
          <pc:docMk/>
          <pc:sldMk cId="1685779077" sldId="284"/>
        </pc:sldMkLst>
      </pc:sldChg>
      <pc:sldChg chg="modSp new mod setBg">
        <pc:chgData name="BELL, LUKE (Student)" userId="S::c2240950@live.tees.ac.uk::2bede843-b611-4b7e-b297-936aa1d1288e" providerId="AD" clId="Web-{C6472411-0EB8-5B13-E60B-BAC991457155}" dt="2023-10-16T14:44:25.498" v="13" actId="20577"/>
        <pc:sldMkLst>
          <pc:docMk/>
          <pc:sldMk cId="3472107613" sldId="287"/>
        </pc:sldMkLst>
        <pc:spChg chg="mod">
          <ac:chgData name="BELL, LUKE (Student)" userId="S::c2240950@live.tees.ac.uk::2bede843-b611-4b7e-b297-936aa1d1288e" providerId="AD" clId="Web-{C6472411-0EB8-5B13-E60B-BAC991457155}" dt="2023-10-16T14:44:25.498" v="13" actId="20577"/>
          <ac:spMkLst>
            <pc:docMk/>
            <pc:sldMk cId="3472107613" sldId="287"/>
            <ac:spMk id="2" creationId="{0D428A86-6243-0D4D-4B4E-513B29280960}"/>
          </ac:spMkLst>
        </pc:spChg>
      </pc:sldChg>
      <pc:sldChg chg="modSp new ord">
        <pc:chgData name="BELL, LUKE (Student)" userId="S::c2240950@live.tees.ac.uk::2bede843-b611-4b7e-b297-936aa1d1288e" providerId="AD" clId="Web-{C6472411-0EB8-5B13-E60B-BAC991457155}" dt="2023-10-16T16:40:05.513" v="676" actId="20577"/>
        <pc:sldMkLst>
          <pc:docMk/>
          <pc:sldMk cId="1939798077" sldId="288"/>
        </pc:sldMkLst>
        <pc:spChg chg="mod">
          <ac:chgData name="BELL, LUKE (Student)" userId="S::c2240950@live.tees.ac.uk::2bede843-b611-4b7e-b297-936aa1d1288e" providerId="AD" clId="Web-{C6472411-0EB8-5B13-E60B-BAC991457155}" dt="2023-10-16T16:12:23.361" v="323" actId="20577"/>
          <ac:spMkLst>
            <pc:docMk/>
            <pc:sldMk cId="1939798077" sldId="288"/>
            <ac:spMk id="2" creationId="{B0BC1522-CEEA-688C-8F3C-FAF97582F852}"/>
          </ac:spMkLst>
        </pc:spChg>
        <pc:spChg chg="mod">
          <ac:chgData name="BELL, LUKE (Student)" userId="S::c2240950@live.tees.ac.uk::2bede843-b611-4b7e-b297-936aa1d1288e" providerId="AD" clId="Web-{C6472411-0EB8-5B13-E60B-BAC991457155}" dt="2023-10-16T16:40:05.513" v="676" actId="20577"/>
          <ac:spMkLst>
            <pc:docMk/>
            <pc:sldMk cId="1939798077" sldId="288"/>
            <ac:spMk id="3" creationId="{920CC6FB-918C-E1DD-D383-CA5C16F9C234}"/>
          </ac:spMkLst>
        </pc:spChg>
      </pc:sldChg>
      <pc:sldChg chg="modSp new mod setBg">
        <pc:chgData name="BELL, LUKE (Student)" userId="S::c2240950@live.tees.ac.uk::2bede843-b611-4b7e-b297-936aa1d1288e" providerId="AD" clId="Web-{C6472411-0EB8-5B13-E60B-BAC991457155}" dt="2023-10-16T16:53:31.588" v="961" actId="20577"/>
        <pc:sldMkLst>
          <pc:docMk/>
          <pc:sldMk cId="2198181579" sldId="289"/>
        </pc:sldMkLst>
        <pc:spChg chg="mod">
          <ac:chgData name="BELL, LUKE (Student)" userId="S::c2240950@live.tees.ac.uk::2bede843-b611-4b7e-b297-936aa1d1288e" providerId="AD" clId="Web-{C6472411-0EB8-5B13-E60B-BAC991457155}" dt="2023-10-16T16:53:31.588" v="961" actId="20577"/>
          <ac:spMkLst>
            <pc:docMk/>
            <pc:sldMk cId="2198181579" sldId="289"/>
            <ac:spMk id="2" creationId="{A6319360-F9D1-875B-D754-D41B0F289788}"/>
          </ac:spMkLst>
        </pc:spChg>
      </pc:sldChg>
      <pc:sldChg chg="modSp new">
        <pc:chgData name="BELL, LUKE (Student)" userId="S::c2240950@live.tees.ac.uk::2bede843-b611-4b7e-b297-936aa1d1288e" providerId="AD" clId="Web-{C6472411-0EB8-5B13-E60B-BAC991457155}" dt="2023-10-16T16:54:35.513" v="992" actId="20577"/>
        <pc:sldMkLst>
          <pc:docMk/>
          <pc:sldMk cId="1322337264" sldId="290"/>
        </pc:sldMkLst>
        <pc:spChg chg="mod">
          <ac:chgData name="BELL, LUKE (Student)" userId="S::c2240950@live.tees.ac.uk::2bede843-b611-4b7e-b297-936aa1d1288e" providerId="AD" clId="Web-{C6472411-0EB8-5B13-E60B-BAC991457155}" dt="2023-10-16T16:53:52.964" v="974" actId="20577"/>
          <ac:spMkLst>
            <pc:docMk/>
            <pc:sldMk cId="1322337264" sldId="290"/>
            <ac:spMk id="2" creationId="{739CC088-5730-6A40-542B-19A924F066DA}"/>
          </ac:spMkLst>
        </pc:spChg>
        <pc:spChg chg="mod">
          <ac:chgData name="BELL, LUKE (Student)" userId="S::c2240950@live.tees.ac.uk::2bede843-b611-4b7e-b297-936aa1d1288e" providerId="AD" clId="Web-{C6472411-0EB8-5B13-E60B-BAC991457155}" dt="2023-10-16T16:54:35.513" v="992" actId="20577"/>
          <ac:spMkLst>
            <pc:docMk/>
            <pc:sldMk cId="1322337264" sldId="290"/>
            <ac:spMk id="3" creationId="{2FF61C8D-E54D-EC4C-219F-08FD66290642}"/>
          </ac:spMkLst>
        </pc:spChg>
      </pc:sldChg>
      <pc:sldChg chg="add del ord replId">
        <pc:chgData name="BELL, LUKE (Student)" userId="S::c2240950@live.tees.ac.uk::2bede843-b611-4b7e-b297-936aa1d1288e" providerId="AD" clId="Web-{C6472411-0EB8-5B13-E60B-BAC991457155}" dt="2023-10-16T16:54:43.279" v="993"/>
        <pc:sldMkLst>
          <pc:docMk/>
          <pc:sldMk cId="1363477815" sldId="291"/>
        </pc:sldMkLst>
      </pc:sldChg>
      <pc:sldChg chg="addSp delSp modSp new">
        <pc:chgData name="BELL, LUKE (Student)" userId="S::c2240950@live.tees.ac.uk::2bede843-b611-4b7e-b297-936aa1d1288e" providerId="AD" clId="Web-{C6472411-0EB8-5B13-E60B-BAC991457155}" dt="2023-10-16T16:38:15.945" v="662" actId="1076"/>
        <pc:sldMkLst>
          <pc:docMk/>
          <pc:sldMk cId="3070171396" sldId="292"/>
        </pc:sldMkLst>
        <pc:spChg chg="mod">
          <ac:chgData name="BELL, LUKE (Student)" userId="S::c2240950@live.tees.ac.uk::2bede843-b611-4b7e-b297-936aa1d1288e" providerId="AD" clId="Web-{C6472411-0EB8-5B13-E60B-BAC991457155}" dt="2023-10-16T15:49:40.336" v="310" actId="20577"/>
          <ac:spMkLst>
            <pc:docMk/>
            <pc:sldMk cId="3070171396" sldId="292"/>
            <ac:spMk id="2" creationId="{C983B5B6-80E0-F932-8707-5AF4B9855846}"/>
          </ac:spMkLst>
        </pc:spChg>
        <pc:spChg chg="mod">
          <ac:chgData name="BELL, LUKE (Student)" userId="S::c2240950@live.tees.ac.uk::2bede843-b611-4b7e-b297-936aa1d1288e" providerId="AD" clId="Web-{C6472411-0EB8-5B13-E60B-BAC991457155}" dt="2023-10-16T15:49:28.507" v="306" actId="20577"/>
          <ac:spMkLst>
            <pc:docMk/>
            <pc:sldMk cId="3070171396" sldId="292"/>
            <ac:spMk id="3" creationId="{90B854EC-9565-91F6-41BA-CA80A9BD4D0E}"/>
          </ac:spMkLst>
        </pc:spChg>
        <pc:spChg chg="add mod">
          <ac:chgData name="BELL, LUKE (Student)" userId="S::c2240950@live.tees.ac.uk::2bede843-b611-4b7e-b297-936aa1d1288e" providerId="AD" clId="Web-{C6472411-0EB8-5B13-E60B-BAC991457155}" dt="2023-10-16T16:38:15.945" v="662" actId="1076"/>
          <ac:spMkLst>
            <pc:docMk/>
            <pc:sldMk cId="3070171396" sldId="292"/>
            <ac:spMk id="4" creationId="{C09EA941-6DF4-CB6F-C7B5-1780E63AE144}"/>
          </ac:spMkLst>
        </pc:spChg>
        <pc:spChg chg="add">
          <ac:chgData name="BELL, LUKE (Student)" userId="S::c2240950@live.tees.ac.uk::2bede843-b611-4b7e-b297-936aa1d1288e" providerId="AD" clId="Web-{C6472411-0EB8-5B13-E60B-BAC991457155}" dt="2023-10-16T15:31:11.524" v="166"/>
          <ac:spMkLst>
            <pc:docMk/>
            <pc:sldMk cId="3070171396" sldId="292"/>
            <ac:spMk id="5" creationId="{57254791-77DF-EEDA-2ABE-6B01D918B973}"/>
          </ac:spMkLst>
        </pc:spChg>
        <pc:spChg chg="add mod">
          <ac:chgData name="BELL, LUKE (Student)" userId="S::c2240950@live.tees.ac.uk::2bede843-b611-4b7e-b297-936aa1d1288e" providerId="AD" clId="Web-{C6472411-0EB8-5B13-E60B-BAC991457155}" dt="2023-10-16T15:49:05.538" v="302" actId="1076"/>
          <ac:spMkLst>
            <pc:docMk/>
            <pc:sldMk cId="3070171396" sldId="292"/>
            <ac:spMk id="7" creationId="{161A8B6B-5C08-B41E-5B3A-6EE043510441}"/>
          </ac:spMkLst>
        </pc:spChg>
        <pc:spChg chg="add mod">
          <ac:chgData name="BELL, LUKE (Student)" userId="S::c2240950@live.tees.ac.uk::2bede843-b611-4b7e-b297-936aa1d1288e" providerId="AD" clId="Web-{C6472411-0EB8-5B13-E60B-BAC991457155}" dt="2023-10-16T15:49:05.554" v="303" actId="1076"/>
          <ac:spMkLst>
            <pc:docMk/>
            <pc:sldMk cId="3070171396" sldId="292"/>
            <ac:spMk id="8" creationId="{EEB9FB21-90D4-6516-27CC-D103B33F21D2}"/>
          </ac:spMkLst>
        </pc:spChg>
        <pc:spChg chg="add del mod">
          <ac:chgData name="BELL, LUKE (Student)" userId="S::c2240950@live.tees.ac.uk::2bede843-b611-4b7e-b297-936aa1d1288e" providerId="AD" clId="Web-{C6472411-0EB8-5B13-E60B-BAC991457155}" dt="2023-10-16T15:42:46.793" v="242"/>
          <ac:spMkLst>
            <pc:docMk/>
            <pc:sldMk cId="3070171396" sldId="292"/>
            <ac:spMk id="9" creationId="{3E1104C7-4FEE-EFB4-8754-BB0852333E6D}"/>
          </ac:spMkLst>
        </pc:spChg>
        <pc:spChg chg="add del mod">
          <ac:chgData name="BELL, LUKE (Student)" userId="S::c2240950@live.tees.ac.uk::2bede843-b611-4b7e-b297-936aa1d1288e" providerId="AD" clId="Web-{C6472411-0EB8-5B13-E60B-BAC991457155}" dt="2023-10-16T15:43:03.747" v="249"/>
          <ac:spMkLst>
            <pc:docMk/>
            <pc:sldMk cId="3070171396" sldId="292"/>
            <ac:spMk id="10" creationId="{F92FB9CE-EE38-89C1-046D-C647FDDAAD88}"/>
          </ac:spMkLst>
        </pc:spChg>
        <pc:spChg chg="add mod">
          <ac:chgData name="BELL, LUKE (Student)" userId="S::c2240950@live.tees.ac.uk::2bede843-b611-4b7e-b297-936aa1d1288e" providerId="AD" clId="Web-{C6472411-0EB8-5B13-E60B-BAC991457155}" dt="2023-10-16T15:49:17.366" v="304" actId="1076"/>
          <ac:spMkLst>
            <pc:docMk/>
            <pc:sldMk cId="3070171396" sldId="292"/>
            <ac:spMk id="11" creationId="{1748DBDE-88AA-1812-BE75-6F4C21D02C9A}"/>
          </ac:spMkLst>
        </pc:spChg>
      </pc:sldChg>
      <pc:sldChg chg="modSp add replId">
        <pc:chgData name="BELL, LUKE (Student)" userId="S::c2240950@live.tees.ac.uk::2bede843-b611-4b7e-b297-936aa1d1288e" providerId="AD" clId="Web-{C6472411-0EB8-5B13-E60B-BAC991457155}" dt="2023-10-16T16:28:57.883" v="498" actId="20577"/>
        <pc:sldMkLst>
          <pc:docMk/>
          <pc:sldMk cId="1007473475" sldId="293"/>
        </pc:sldMkLst>
        <pc:spChg chg="mod">
          <ac:chgData name="BELL, LUKE (Student)" userId="S::c2240950@live.tees.ac.uk::2bede843-b611-4b7e-b297-936aa1d1288e" providerId="AD" clId="Web-{C6472411-0EB8-5B13-E60B-BAC991457155}" dt="2023-10-16T16:12:51.362" v="330" actId="20577"/>
          <ac:spMkLst>
            <pc:docMk/>
            <pc:sldMk cId="1007473475" sldId="293"/>
            <ac:spMk id="2" creationId="{B0BC1522-CEEA-688C-8F3C-FAF97582F852}"/>
          </ac:spMkLst>
        </pc:spChg>
        <pc:spChg chg="mod">
          <ac:chgData name="BELL, LUKE (Student)" userId="S::c2240950@live.tees.ac.uk::2bede843-b611-4b7e-b297-936aa1d1288e" providerId="AD" clId="Web-{C6472411-0EB8-5B13-E60B-BAC991457155}" dt="2023-10-16T16:28:57.883" v="498" actId="20577"/>
          <ac:spMkLst>
            <pc:docMk/>
            <pc:sldMk cId="1007473475" sldId="293"/>
            <ac:spMk id="3" creationId="{920CC6FB-918C-E1DD-D383-CA5C16F9C234}"/>
          </ac:spMkLst>
        </pc:spChg>
      </pc:sldChg>
      <pc:sldChg chg="add del replId">
        <pc:chgData name="BELL, LUKE (Student)" userId="S::c2240950@live.tees.ac.uk::2bede843-b611-4b7e-b297-936aa1d1288e" providerId="AD" clId="Web-{C6472411-0EB8-5B13-E60B-BAC991457155}" dt="2023-10-16T16:46:09.955" v="731"/>
        <pc:sldMkLst>
          <pc:docMk/>
          <pc:sldMk cId="1136839254" sldId="294"/>
        </pc:sldMkLst>
      </pc:sldChg>
      <pc:sldChg chg="new del">
        <pc:chgData name="BELL, LUKE (Student)" userId="S::c2240950@live.tees.ac.uk::2bede843-b611-4b7e-b297-936aa1d1288e" providerId="AD" clId="Web-{C6472411-0EB8-5B13-E60B-BAC991457155}" dt="2023-10-16T16:36:36.767" v="637"/>
        <pc:sldMkLst>
          <pc:docMk/>
          <pc:sldMk cId="2920851526" sldId="294"/>
        </pc:sldMkLst>
      </pc:sldChg>
      <pc:sldChg chg="addSp modSp add ord replId">
        <pc:chgData name="BELL, LUKE (Student)" userId="S::c2240950@live.tees.ac.uk::2bede843-b611-4b7e-b297-936aa1d1288e" providerId="AD" clId="Web-{C6472411-0EB8-5B13-E60B-BAC991457155}" dt="2023-10-16T16:52:53.101" v="951" actId="20577"/>
        <pc:sldMkLst>
          <pc:docMk/>
          <pc:sldMk cId="3248092553" sldId="294"/>
        </pc:sldMkLst>
        <pc:spChg chg="mod">
          <ac:chgData name="BELL, LUKE (Student)" userId="S::c2240950@live.tees.ac.uk::2bede843-b611-4b7e-b297-936aa1d1288e" providerId="AD" clId="Web-{C6472411-0EB8-5B13-E60B-BAC991457155}" dt="2023-10-16T16:47:22.787" v="746" actId="20577"/>
          <ac:spMkLst>
            <pc:docMk/>
            <pc:sldMk cId="3248092553" sldId="294"/>
            <ac:spMk id="2" creationId="{739CC088-5730-6A40-542B-19A924F066DA}"/>
          </ac:spMkLst>
        </pc:spChg>
        <pc:spChg chg="mod">
          <ac:chgData name="BELL, LUKE (Student)" userId="S::c2240950@live.tees.ac.uk::2bede843-b611-4b7e-b297-936aa1d1288e" providerId="AD" clId="Web-{C6472411-0EB8-5B13-E60B-BAC991457155}" dt="2023-10-16T16:52:53.101" v="951" actId="20577"/>
          <ac:spMkLst>
            <pc:docMk/>
            <pc:sldMk cId="3248092553" sldId="294"/>
            <ac:spMk id="3" creationId="{2FF61C8D-E54D-EC4C-219F-08FD66290642}"/>
          </ac:spMkLst>
        </pc:spChg>
        <pc:spChg chg="add mod">
          <ac:chgData name="BELL, LUKE (Student)" userId="S::c2240950@live.tees.ac.uk::2bede843-b611-4b7e-b297-936aa1d1288e" providerId="AD" clId="Web-{C6472411-0EB8-5B13-E60B-BAC991457155}" dt="2023-10-16T16:52:22.037" v="944" actId="20577"/>
          <ac:spMkLst>
            <pc:docMk/>
            <pc:sldMk cId="3248092553" sldId="294"/>
            <ac:spMk id="4" creationId="{5B3DEFA4-046C-B6CB-9A08-ED07BFEC8068}"/>
          </ac:spMkLst>
        </pc:spChg>
      </pc:sldChg>
      <pc:sldChg chg="delSp modSp add replId">
        <pc:chgData name="BELL, LUKE (Student)" userId="S::c2240950@live.tees.ac.uk::2bede843-b611-4b7e-b297-936aa1d1288e" providerId="AD" clId="Web-{C6472411-0EB8-5B13-E60B-BAC991457155}" dt="2023-10-16T16:56:53.223" v="1059" actId="20577"/>
        <pc:sldMkLst>
          <pc:docMk/>
          <pc:sldMk cId="2923504476" sldId="295"/>
        </pc:sldMkLst>
        <pc:spChg chg="mod">
          <ac:chgData name="BELL, LUKE (Student)" userId="S::c2240950@live.tees.ac.uk::2bede843-b611-4b7e-b297-936aa1d1288e" providerId="AD" clId="Web-{C6472411-0EB8-5B13-E60B-BAC991457155}" dt="2023-10-16T16:55:00.405" v="997" actId="20577"/>
          <ac:spMkLst>
            <pc:docMk/>
            <pc:sldMk cId="2923504476" sldId="295"/>
            <ac:spMk id="2" creationId="{739CC088-5730-6A40-542B-19A924F066DA}"/>
          </ac:spMkLst>
        </pc:spChg>
        <pc:spChg chg="mod">
          <ac:chgData name="BELL, LUKE (Student)" userId="S::c2240950@live.tees.ac.uk::2bede843-b611-4b7e-b297-936aa1d1288e" providerId="AD" clId="Web-{C6472411-0EB8-5B13-E60B-BAC991457155}" dt="2023-10-16T16:56:53.223" v="1059" actId="20577"/>
          <ac:spMkLst>
            <pc:docMk/>
            <pc:sldMk cId="2923504476" sldId="295"/>
            <ac:spMk id="3" creationId="{2FF61C8D-E54D-EC4C-219F-08FD66290642}"/>
          </ac:spMkLst>
        </pc:spChg>
        <pc:spChg chg="del">
          <ac:chgData name="BELL, LUKE (Student)" userId="S::c2240950@live.tees.ac.uk::2bede843-b611-4b7e-b297-936aa1d1288e" providerId="AD" clId="Web-{C6472411-0EB8-5B13-E60B-BAC991457155}" dt="2023-10-16T16:55:55.548" v="1032"/>
          <ac:spMkLst>
            <pc:docMk/>
            <pc:sldMk cId="2923504476" sldId="295"/>
            <ac:spMk id="4" creationId="{5B3DEFA4-046C-B6CB-9A08-ED07BFEC8068}"/>
          </ac:spMkLst>
        </pc:spChg>
      </pc:sldChg>
    </pc:docChg>
  </pc:docChgLst>
  <pc:docChgLst>
    <pc:chgData name="BELL, LUKE (Student)" userId="S::c2240950@live.tees.ac.uk::2bede843-b611-4b7e-b297-936aa1d1288e" providerId="AD" clId="Web-{B6679CC1-885C-451F-BBC1-57D264330802}"/>
    <pc:docChg chg="addSld delSld modSld sldOrd">
      <pc:chgData name="BELL, LUKE (Student)" userId="S::c2240950@live.tees.ac.uk::2bede843-b611-4b7e-b297-936aa1d1288e" providerId="AD" clId="Web-{B6679CC1-885C-451F-BBC1-57D264330802}" dt="2023-10-04T23:48:15.374" v="1001" actId="20577"/>
      <pc:docMkLst>
        <pc:docMk/>
      </pc:docMkLst>
      <pc:sldChg chg="addSp modSp">
        <pc:chgData name="BELL, LUKE (Student)" userId="S::c2240950@live.tees.ac.uk::2bede843-b611-4b7e-b297-936aa1d1288e" providerId="AD" clId="Web-{B6679CC1-885C-451F-BBC1-57D264330802}" dt="2023-10-04T22:27:15.173" v="20" actId="1076"/>
        <pc:sldMkLst>
          <pc:docMk/>
          <pc:sldMk cId="109857222" sldId="256"/>
        </pc:sldMkLst>
        <pc:spChg chg="mod">
          <ac:chgData name="BELL, LUKE (Student)" userId="S::c2240950@live.tees.ac.uk::2bede843-b611-4b7e-b297-936aa1d1288e" providerId="AD" clId="Web-{B6679CC1-885C-451F-BBC1-57D264330802}" dt="2023-10-04T22:26:41.953" v="3" actId="20577"/>
          <ac:spMkLst>
            <pc:docMk/>
            <pc:sldMk cId="109857222" sldId="256"/>
            <ac:spMk id="2" creationId="{00000000-0000-0000-0000-000000000000}"/>
          </ac:spMkLst>
        </pc:spChg>
        <pc:spChg chg="mod">
          <ac:chgData name="BELL, LUKE (Student)" userId="S::c2240950@live.tees.ac.uk::2bede843-b611-4b7e-b297-936aa1d1288e" providerId="AD" clId="Web-{B6679CC1-885C-451F-BBC1-57D264330802}" dt="2023-10-04T22:26:54.844" v="7" actId="20577"/>
          <ac:spMkLst>
            <pc:docMk/>
            <pc:sldMk cId="109857222" sldId="256"/>
            <ac:spMk id="3" creationId="{00000000-0000-0000-0000-000000000000}"/>
          </ac:spMkLst>
        </pc:spChg>
        <pc:spChg chg="add mod">
          <ac:chgData name="BELL, LUKE (Student)" userId="S::c2240950@live.tees.ac.uk::2bede843-b611-4b7e-b297-936aa1d1288e" providerId="AD" clId="Web-{B6679CC1-885C-451F-BBC1-57D264330802}" dt="2023-10-04T22:27:15.173" v="20" actId="1076"/>
          <ac:spMkLst>
            <pc:docMk/>
            <pc:sldMk cId="109857222" sldId="256"/>
            <ac:spMk id="4" creationId="{B131B469-DC23-39BA-642E-72B999E715B5}"/>
          </ac:spMkLst>
        </pc:spChg>
      </pc:sldChg>
      <pc:sldChg chg="modSp new">
        <pc:chgData name="BELL, LUKE (Student)" userId="S::c2240950@live.tees.ac.uk::2bede843-b611-4b7e-b297-936aa1d1288e" providerId="AD" clId="Web-{B6679CC1-885C-451F-BBC1-57D264330802}" dt="2023-10-04T23:46:31.569" v="962" actId="20577"/>
        <pc:sldMkLst>
          <pc:docMk/>
          <pc:sldMk cId="3646091958" sldId="257"/>
        </pc:sldMkLst>
        <pc:spChg chg="mod">
          <ac:chgData name="BELL, LUKE (Student)" userId="S::c2240950@live.tees.ac.uk::2bede843-b611-4b7e-b297-936aa1d1288e" providerId="AD" clId="Web-{B6679CC1-885C-451F-BBC1-57D264330802}" dt="2023-10-04T22:34:10.349" v="28" actId="20577"/>
          <ac:spMkLst>
            <pc:docMk/>
            <pc:sldMk cId="3646091958" sldId="257"/>
            <ac:spMk id="2" creationId="{23EF8AF1-78F1-75BB-5B5D-3673967C7AD5}"/>
          </ac:spMkLst>
        </pc:spChg>
        <pc:spChg chg="mod">
          <ac:chgData name="BELL, LUKE (Student)" userId="S::c2240950@live.tees.ac.uk::2bede843-b611-4b7e-b297-936aa1d1288e" providerId="AD" clId="Web-{B6679CC1-885C-451F-BBC1-57D264330802}" dt="2023-10-04T23:46:31.569" v="962" actId="20577"/>
          <ac:spMkLst>
            <pc:docMk/>
            <pc:sldMk cId="3646091958" sldId="257"/>
            <ac:spMk id="3" creationId="{09600C1F-7292-6A7E-5647-EC96EFECF5E1}"/>
          </ac:spMkLst>
        </pc:spChg>
      </pc:sldChg>
      <pc:sldChg chg="modSp new">
        <pc:chgData name="BELL, LUKE (Student)" userId="S::c2240950@live.tees.ac.uk::2bede843-b611-4b7e-b297-936aa1d1288e" providerId="AD" clId="Web-{B6679CC1-885C-451F-BBC1-57D264330802}" dt="2023-10-04T22:59:48.709" v="64" actId="1076"/>
        <pc:sldMkLst>
          <pc:docMk/>
          <pc:sldMk cId="338682396" sldId="258"/>
        </pc:sldMkLst>
        <pc:spChg chg="mod">
          <ac:chgData name="BELL, LUKE (Student)" userId="S::c2240950@live.tees.ac.uk::2bede843-b611-4b7e-b297-936aa1d1288e" providerId="AD" clId="Web-{B6679CC1-885C-451F-BBC1-57D264330802}" dt="2023-10-04T22:59:48.709" v="64" actId="1076"/>
          <ac:spMkLst>
            <pc:docMk/>
            <pc:sldMk cId="338682396" sldId="258"/>
            <ac:spMk id="2" creationId="{0A6EE270-0710-8E85-33A6-2D33C2040258}"/>
          </ac:spMkLst>
        </pc:spChg>
      </pc:sldChg>
      <pc:sldChg chg="modSp new">
        <pc:chgData name="BELL, LUKE (Student)" userId="S::c2240950@live.tees.ac.uk::2bede843-b611-4b7e-b297-936aa1d1288e" providerId="AD" clId="Web-{B6679CC1-885C-451F-BBC1-57D264330802}" dt="2023-10-04T23:03:43.433" v="82" actId="20577"/>
        <pc:sldMkLst>
          <pc:docMk/>
          <pc:sldMk cId="1799417436" sldId="259"/>
        </pc:sldMkLst>
        <pc:spChg chg="mod">
          <ac:chgData name="BELL, LUKE (Student)" userId="S::c2240950@live.tees.ac.uk::2bede843-b611-4b7e-b297-936aa1d1288e" providerId="AD" clId="Web-{B6679CC1-885C-451F-BBC1-57D264330802}" dt="2023-10-04T23:03:43.433" v="82" actId="20577"/>
          <ac:spMkLst>
            <pc:docMk/>
            <pc:sldMk cId="1799417436" sldId="259"/>
            <ac:spMk id="2" creationId="{A97EE99C-C6E7-B9CB-77E4-B256254D554B}"/>
          </ac:spMkLst>
        </pc:spChg>
      </pc:sldChg>
      <pc:sldChg chg="modSp new del">
        <pc:chgData name="BELL, LUKE (Student)" userId="S::c2240950@live.tees.ac.uk::2bede843-b611-4b7e-b297-936aa1d1288e" providerId="AD" clId="Web-{B6679CC1-885C-451F-BBC1-57D264330802}" dt="2023-10-04T23:04:10.324" v="90"/>
        <pc:sldMkLst>
          <pc:docMk/>
          <pc:sldMk cId="2068612020" sldId="260"/>
        </pc:sldMkLst>
        <pc:spChg chg="mod">
          <ac:chgData name="BELL, LUKE (Student)" userId="S::c2240950@live.tees.ac.uk::2bede843-b611-4b7e-b297-936aa1d1288e" providerId="AD" clId="Web-{B6679CC1-885C-451F-BBC1-57D264330802}" dt="2023-10-04T23:03:37.449" v="80" actId="20577"/>
          <ac:spMkLst>
            <pc:docMk/>
            <pc:sldMk cId="2068612020" sldId="260"/>
            <ac:spMk id="2" creationId="{D42400FC-8AB6-F4E2-D76B-773FC2D907EA}"/>
          </ac:spMkLst>
        </pc:spChg>
      </pc:sldChg>
      <pc:sldChg chg="modSp new">
        <pc:chgData name="BELL, LUKE (Student)" userId="S::c2240950@live.tees.ac.uk::2bede843-b611-4b7e-b297-936aa1d1288e" providerId="AD" clId="Web-{B6679CC1-885C-451F-BBC1-57D264330802}" dt="2023-10-04T23:04:06.262" v="89" actId="20577"/>
        <pc:sldMkLst>
          <pc:docMk/>
          <pc:sldMk cId="1872693533" sldId="261"/>
        </pc:sldMkLst>
        <pc:spChg chg="mod">
          <ac:chgData name="BELL, LUKE (Student)" userId="S::c2240950@live.tees.ac.uk::2bede843-b611-4b7e-b297-936aa1d1288e" providerId="AD" clId="Web-{B6679CC1-885C-451F-BBC1-57D264330802}" dt="2023-10-04T23:04:06.262" v="89" actId="20577"/>
          <ac:spMkLst>
            <pc:docMk/>
            <pc:sldMk cId="1872693533" sldId="261"/>
            <ac:spMk id="2" creationId="{43BAD2D9-5768-23DF-2F7C-6C91438597C5}"/>
          </ac:spMkLst>
        </pc:spChg>
      </pc:sldChg>
      <pc:sldChg chg="modSp new">
        <pc:chgData name="BELL, LUKE (Student)" userId="S::c2240950@live.tees.ac.uk::2bede843-b611-4b7e-b297-936aa1d1288e" providerId="AD" clId="Web-{B6679CC1-885C-451F-BBC1-57D264330802}" dt="2023-10-04T23:04:58.450" v="106" actId="20577"/>
        <pc:sldMkLst>
          <pc:docMk/>
          <pc:sldMk cId="2740135699" sldId="262"/>
        </pc:sldMkLst>
        <pc:spChg chg="mod">
          <ac:chgData name="BELL, LUKE (Student)" userId="S::c2240950@live.tees.ac.uk::2bede843-b611-4b7e-b297-936aa1d1288e" providerId="AD" clId="Web-{B6679CC1-885C-451F-BBC1-57D264330802}" dt="2023-10-04T23:04:58.450" v="106" actId="20577"/>
          <ac:spMkLst>
            <pc:docMk/>
            <pc:sldMk cId="2740135699" sldId="262"/>
            <ac:spMk id="2" creationId="{37A37A8D-2971-179A-DE5D-1C32569AA748}"/>
          </ac:spMkLst>
        </pc:spChg>
      </pc:sldChg>
      <pc:sldChg chg="new del">
        <pc:chgData name="BELL, LUKE (Student)" userId="S::c2240950@live.tees.ac.uk::2bede843-b611-4b7e-b297-936aa1d1288e" providerId="AD" clId="Web-{B6679CC1-885C-451F-BBC1-57D264330802}" dt="2023-10-04T23:04:33.809" v="92"/>
        <pc:sldMkLst>
          <pc:docMk/>
          <pc:sldMk cId="3448604890" sldId="262"/>
        </pc:sldMkLst>
      </pc:sldChg>
      <pc:sldChg chg="modSp new">
        <pc:chgData name="BELL, LUKE (Student)" userId="S::c2240950@live.tees.ac.uk::2bede843-b611-4b7e-b297-936aa1d1288e" providerId="AD" clId="Web-{B6679CC1-885C-451F-BBC1-57D264330802}" dt="2023-10-04T23:05:21.295" v="115" actId="20577"/>
        <pc:sldMkLst>
          <pc:docMk/>
          <pc:sldMk cId="1160747505" sldId="263"/>
        </pc:sldMkLst>
        <pc:spChg chg="mod">
          <ac:chgData name="BELL, LUKE (Student)" userId="S::c2240950@live.tees.ac.uk::2bede843-b611-4b7e-b297-936aa1d1288e" providerId="AD" clId="Web-{B6679CC1-885C-451F-BBC1-57D264330802}" dt="2023-10-04T23:05:21.295" v="115" actId="20577"/>
          <ac:spMkLst>
            <pc:docMk/>
            <pc:sldMk cId="1160747505" sldId="263"/>
            <ac:spMk id="2" creationId="{7257D8F3-71EB-9C38-7E7E-F39A8DE33A52}"/>
          </ac:spMkLst>
        </pc:spChg>
      </pc:sldChg>
      <pc:sldChg chg="modSp new">
        <pc:chgData name="BELL, LUKE (Student)" userId="S::c2240950@live.tees.ac.uk::2bede843-b611-4b7e-b297-936aa1d1288e" providerId="AD" clId="Web-{B6679CC1-885C-451F-BBC1-57D264330802}" dt="2023-10-04T23:06:13.003" v="127" actId="20577"/>
        <pc:sldMkLst>
          <pc:docMk/>
          <pc:sldMk cId="1229603757" sldId="264"/>
        </pc:sldMkLst>
        <pc:spChg chg="mod">
          <ac:chgData name="BELL, LUKE (Student)" userId="S::c2240950@live.tees.ac.uk::2bede843-b611-4b7e-b297-936aa1d1288e" providerId="AD" clId="Web-{B6679CC1-885C-451F-BBC1-57D264330802}" dt="2023-10-04T23:05:27.951" v="121" actId="20577"/>
          <ac:spMkLst>
            <pc:docMk/>
            <pc:sldMk cId="1229603757" sldId="264"/>
            <ac:spMk id="2" creationId="{F74824CB-C71E-86C0-6E64-408ECAB51A0F}"/>
          </ac:spMkLst>
        </pc:spChg>
        <pc:spChg chg="mod">
          <ac:chgData name="BELL, LUKE (Student)" userId="S::c2240950@live.tees.ac.uk::2bede843-b611-4b7e-b297-936aa1d1288e" providerId="AD" clId="Web-{B6679CC1-885C-451F-BBC1-57D264330802}" dt="2023-10-04T23:06:13.003" v="127" actId="20577"/>
          <ac:spMkLst>
            <pc:docMk/>
            <pc:sldMk cId="1229603757" sldId="264"/>
            <ac:spMk id="3" creationId="{72DEA321-32E2-440C-635F-BBC9E0E1A05F}"/>
          </ac:spMkLst>
        </pc:spChg>
      </pc:sldChg>
      <pc:sldChg chg="modSp new ord">
        <pc:chgData name="BELL, LUKE (Student)" userId="S::c2240950@live.tees.ac.uk::2bede843-b611-4b7e-b297-936aa1d1288e" providerId="AD" clId="Web-{B6679CC1-885C-451F-BBC1-57D264330802}" dt="2023-10-04T23:07:24.630" v="144"/>
        <pc:sldMkLst>
          <pc:docMk/>
          <pc:sldMk cId="3340763177" sldId="265"/>
        </pc:sldMkLst>
        <pc:spChg chg="mod">
          <ac:chgData name="BELL, LUKE (Student)" userId="S::c2240950@live.tees.ac.uk::2bede843-b611-4b7e-b297-936aa1d1288e" providerId="AD" clId="Web-{B6679CC1-885C-451F-BBC1-57D264330802}" dt="2023-10-04T23:06:47.895" v="130" actId="20577"/>
          <ac:spMkLst>
            <pc:docMk/>
            <pc:sldMk cId="3340763177" sldId="265"/>
            <ac:spMk id="2" creationId="{5062687C-677B-942A-9161-3269826DDD4E}"/>
          </ac:spMkLst>
        </pc:spChg>
      </pc:sldChg>
      <pc:sldChg chg="modSp new">
        <pc:chgData name="BELL, LUKE (Student)" userId="S::c2240950@live.tees.ac.uk::2bede843-b611-4b7e-b297-936aa1d1288e" providerId="AD" clId="Web-{B6679CC1-885C-451F-BBC1-57D264330802}" dt="2023-10-04T23:07:17.958" v="142" actId="20577"/>
        <pc:sldMkLst>
          <pc:docMk/>
          <pc:sldMk cId="3514244704" sldId="266"/>
        </pc:sldMkLst>
        <pc:spChg chg="mod">
          <ac:chgData name="BELL, LUKE (Student)" userId="S::c2240950@live.tees.ac.uk::2bede843-b611-4b7e-b297-936aa1d1288e" providerId="AD" clId="Web-{B6679CC1-885C-451F-BBC1-57D264330802}" dt="2023-10-04T23:07:17.958" v="142" actId="20577"/>
          <ac:spMkLst>
            <pc:docMk/>
            <pc:sldMk cId="3514244704" sldId="266"/>
            <ac:spMk id="2" creationId="{7E3CF829-2252-1E5B-5AEC-C997FB209DA5}"/>
          </ac:spMkLst>
        </pc:spChg>
      </pc:sldChg>
      <pc:sldChg chg="new del">
        <pc:chgData name="BELL, LUKE (Student)" userId="S::c2240950@live.tees.ac.uk::2bede843-b611-4b7e-b297-936aa1d1288e" providerId="AD" clId="Web-{B6679CC1-885C-451F-BBC1-57D264330802}" dt="2023-10-04T23:07:29.771" v="145"/>
        <pc:sldMkLst>
          <pc:docMk/>
          <pc:sldMk cId="3914769739" sldId="267"/>
        </pc:sldMkLst>
      </pc:sldChg>
      <pc:sldChg chg="modSp new">
        <pc:chgData name="BELL, LUKE (Student)" userId="S::c2240950@live.tees.ac.uk::2bede843-b611-4b7e-b297-936aa1d1288e" providerId="AD" clId="Web-{B6679CC1-885C-451F-BBC1-57D264330802}" dt="2023-10-04T23:07:47.193" v="149" actId="20577"/>
        <pc:sldMkLst>
          <pc:docMk/>
          <pc:sldMk cId="4155801880" sldId="267"/>
        </pc:sldMkLst>
        <pc:spChg chg="mod">
          <ac:chgData name="BELL, LUKE (Student)" userId="S::c2240950@live.tees.ac.uk::2bede843-b611-4b7e-b297-936aa1d1288e" providerId="AD" clId="Web-{B6679CC1-885C-451F-BBC1-57D264330802}" dt="2023-10-04T23:07:47.193" v="149" actId="20577"/>
          <ac:spMkLst>
            <pc:docMk/>
            <pc:sldMk cId="4155801880" sldId="267"/>
            <ac:spMk id="2" creationId="{33853892-B666-D0E8-53B5-3E3EA21A93B5}"/>
          </ac:spMkLst>
        </pc:spChg>
      </pc:sldChg>
      <pc:sldChg chg="modSp new">
        <pc:chgData name="BELL, LUKE (Student)" userId="S::c2240950@live.tees.ac.uk::2bede843-b611-4b7e-b297-936aa1d1288e" providerId="AD" clId="Web-{B6679CC1-885C-451F-BBC1-57D264330802}" dt="2023-10-04T23:08:36.616" v="165" actId="20577"/>
        <pc:sldMkLst>
          <pc:docMk/>
          <pc:sldMk cId="1365072798" sldId="268"/>
        </pc:sldMkLst>
        <pc:spChg chg="mod">
          <ac:chgData name="BELL, LUKE (Student)" userId="S::c2240950@live.tees.ac.uk::2bede843-b611-4b7e-b297-936aa1d1288e" providerId="AD" clId="Web-{B6679CC1-885C-451F-BBC1-57D264330802}" dt="2023-10-04T23:08:36.616" v="165" actId="20577"/>
          <ac:spMkLst>
            <pc:docMk/>
            <pc:sldMk cId="1365072798" sldId="268"/>
            <ac:spMk id="2" creationId="{C7C39EA6-9679-3FF5-4D31-191BA74CF9BC}"/>
          </ac:spMkLst>
        </pc:spChg>
      </pc:sldChg>
      <pc:sldChg chg="modSp new">
        <pc:chgData name="BELL, LUKE (Student)" userId="S::c2240950@live.tees.ac.uk::2bede843-b611-4b7e-b297-936aa1d1288e" providerId="AD" clId="Web-{B6679CC1-885C-451F-BBC1-57D264330802}" dt="2023-10-04T23:08:49.085" v="169" actId="20577"/>
        <pc:sldMkLst>
          <pc:docMk/>
          <pc:sldMk cId="1475552678" sldId="269"/>
        </pc:sldMkLst>
        <pc:spChg chg="mod">
          <ac:chgData name="BELL, LUKE (Student)" userId="S::c2240950@live.tees.ac.uk::2bede843-b611-4b7e-b297-936aa1d1288e" providerId="AD" clId="Web-{B6679CC1-885C-451F-BBC1-57D264330802}" dt="2023-10-04T23:08:49.085" v="169" actId="20577"/>
          <ac:spMkLst>
            <pc:docMk/>
            <pc:sldMk cId="1475552678" sldId="269"/>
            <ac:spMk id="2" creationId="{6A730196-82C8-47C9-FBD8-ADD6F0339FB3}"/>
          </ac:spMkLst>
        </pc:spChg>
      </pc:sldChg>
      <pc:sldChg chg="modSp new">
        <pc:chgData name="BELL, LUKE (Student)" userId="S::c2240950@live.tees.ac.uk::2bede843-b611-4b7e-b297-936aa1d1288e" providerId="AD" clId="Web-{B6679CC1-885C-451F-BBC1-57D264330802}" dt="2023-10-04T23:15:49.581" v="372" actId="20577"/>
        <pc:sldMkLst>
          <pc:docMk/>
          <pc:sldMk cId="1839603197" sldId="270"/>
        </pc:sldMkLst>
        <pc:spChg chg="mod">
          <ac:chgData name="BELL, LUKE (Student)" userId="S::c2240950@live.tees.ac.uk::2bede843-b611-4b7e-b297-936aa1d1288e" providerId="AD" clId="Web-{B6679CC1-885C-451F-BBC1-57D264330802}" dt="2023-10-04T23:09:24.430" v="173" actId="20577"/>
          <ac:spMkLst>
            <pc:docMk/>
            <pc:sldMk cId="1839603197" sldId="270"/>
            <ac:spMk id="2" creationId="{2F510B3C-B5D3-672A-E50D-68FC8DEC6E94}"/>
          </ac:spMkLst>
        </pc:spChg>
        <pc:spChg chg="mod">
          <ac:chgData name="BELL, LUKE (Student)" userId="S::c2240950@live.tees.ac.uk::2bede843-b611-4b7e-b297-936aa1d1288e" providerId="AD" clId="Web-{B6679CC1-885C-451F-BBC1-57D264330802}" dt="2023-10-04T23:15:49.581" v="372" actId="20577"/>
          <ac:spMkLst>
            <pc:docMk/>
            <pc:sldMk cId="1839603197" sldId="270"/>
            <ac:spMk id="3" creationId="{34213A9F-A72E-C85A-E6F3-A17B97972F15}"/>
          </ac:spMkLst>
        </pc:spChg>
      </pc:sldChg>
      <pc:sldChg chg="modSp new">
        <pc:chgData name="BELL, LUKE (Student)" userId="S::c2240950@live.tees.ac.uk::2bede843-b611-4b7e-b297-936aa1d1288e" providerId="AD" clId="Web-{B6679CC1-885C-451F-BBC1-57D264330802}" dt="2023-10-04T23:25:25.319" v="424" actId="20577"/>
        <pc:sldMkLst>
          <pc:docMk/>
          <pc:sldMk cId="2095370696" sldId="271"/>
        </pc:sldMkLst>
        <pc:spChg chg="mod">
          <ac:chgData name="BELL, LUKE (Student)" userId="S::c2240950@live.tees.ac.uk::2bede843-b611-4b7e-b297-936aa1d1288e" providerId="AD" clId="Web-{B6679CC1-885C-451F-BBC1-57D264330802}" dt="2023-10-04T23:16:35.817" v="383" actId="20577"/>
          <ac:spMkLst>
            <pc:docMk/>
            <pc:sldMk cId="2095370696" sldId="271"/>
            <ac:spMk id="2" creationId="{B96217FF-11F1-02A9-1262-DA7D6DEF9869}"/>
          </ac:spMkLst>
        </pc:spChg>
        <pc:spChg chg="mod">
          <ac:chgData name="BELL, LUKE (Student)" userId="S::c2240950@live.tees.ac.uk::2bede843-b611-4b7e-b297-936aa1d1288e" providerId="AD" clId="Web-{B6679CC1-885C-451F-BBC1-57D264330802}" dt="2023-10-04T23:25:25.319" v="424" actId="20577"/>
          <ac:spMkLst>
            <pc:docMk/>
            <pc:sldMk cId="2095370696" sldId="271"/>
            <ac:spMk id="3" creationId="{020A994D-9193-E04A-25B1-75EFCD3D8C15}"/>
          </ac:spMkLst>
        </pc:spChg>
      </pc:sldChg>
      <pc:sldChg chg="modSp new">
        <pc:chgData name="BELL, LUKE (Student)" userId="S::c2240950@live.tees.ac.uk::2bede843-b611-4b7e-b297-936aa1d1288e" providerId="AD" clId="Web-{B6679CC1-885C-451F-BBC1-57D264330802}" dt="2023-10-04T23:25:49.007" v="431" actId="20577"/>
        <pc:sldMkLst>
          <pc:docMk/>
          <pc:sldMk cId="2226716358" sldId="272"/>
        </pc:sldMkLst>
        <pc:spChg chg="mod">
          <ac:chgData name="BELL, LUKE (Student)" userId="S::c2240950@live.tees.ac.uk::2bede843-b611-4b7e-b297-936aa1d1288e" providerId="AD" clId="Web-{B6679CC1-885C-451F-BBC1-57D264330802}" dt="2023-10-04T23:25:49.007" v="431" actId="20577"/>
          <ac:spMkLst>
            <pc:docMk/>
            <pc:sldMk cId="2226716358" sldId="272"/>
            <ac:spMk id="2" creationId="{9983BF4B-9B9A-3419-680C-958F2B71CE4F}"/>
          </ac:spMkLst>
        </pc:spChg>
      </pc:sldChg>
      <pc:sldChg chg="modSp new">
        <pc:chgData name="BELL, LUKE (Student)" userId="S::c2240950@live.tees.ac.uk::2bede843-b611-4b7e-b297-936aa1d1288e" providerId="AD" clId="Web-{B6679CC1-885C-451F-BBC1-57D264330802}" dt="2023-10-04T23:28:53.933" v="475" actId="20577"/>
        <pc:sldMkLst>
          <pc:docMk/>
          <pc:sldMk cId="2820152346" sldId="273"/>
        </pc:sldMkLst>
        <pc:spChg chg="mod">
          <ac:chgData name="BELL, LUKE (Student)" userId="S::c2240950@live.tees.ac.uk::2bede843-b611-4b7e-b297-936aa1d1288e" providerId="AD" clId="Web-{B6679CC1-885C-451F-BBC1-57D264330802}" dt="2023-10-04T23:28:53.933" v="475" actId="20577"/>
          <ac:spMkLst>
            <pc:docMk/>
            <pc:sldMk cId="2820152346" sldId="273"/>
            <ac:spMk id="2" creationId="{672EB8FE-9BDC-99D2-20B3-823111937B3C}"/>
          </ac:spMkLst>
        </pc:spChg>
        <pc:spChg chg="mod">
          <ac:chgData name="BELL, LUKE (Student)" userId="S::c2240950@live.tees.ac.uk::2bede843-b611-4b7e-b297-936aa1d1288e" providerId="AD" clId="Web-{B6679CC1-885C-451F-BBC1-57D264330802}" dt="2023-10-04T23:28:48.793" v="474" actId="20577"/>
          <ac:spMkLst>
            <pc:docMk/>
            <pc:sldMk cId="2820152346" sldId="273"/>
            <ac:spMk id="3" creationId="{E06D7B82-1649-EF9C-0051-D71FCC349B43}"/>
          </ac:spMkLst>
        </pc:spChg>
      </pc:sldChg>
      <pc:sldChg chg="modSp new">
        <pc:chgData name="BELL, LUKE (Student)" userId="S::c2240950@live.tees.ac.uk::2bede843-b611-4b7e-b297-936aa1d1288e" providerId="AD" clId="Web-{B6679CC1-885C-451F-BBC1-57D264330802}" dt="2023-10-04T23:29:54.591" v="494" actId="20577"/>
        <pc:sldMkLst>
          <pc:docMk/>
          <pc:sldMk cId="3072309207" sldId="274"/>
        </pc:sldMkLst>
        <pc:spChg chg="mod">
          <ac:chgData name="BELL, LUKE (Student)" userId="S::c2240950@live.tees.ac.uk::2bede843-b611-4b7e-b297-936aa1d1288e" providerId="AD" clId="Web-{B6679CC1-885C-451F-BBC1-57D264330802}" dt="2023-10-04T23:29:05.184" v="479" actId="20577"/>
          <ac:spMkLst>
            <pc:docMk/>
            <pc:sldMk cId="3072309207" sldId="274"/>
            <ac:spMk id="2" creationId="{422205A5-894D-A436-DB8B-3D5D1AB2C1C2}"/>
          </ac:spMkLst>
        </pc:spChg>
        <pc:spChg chg="mod">
          <ac:chgData name="BELL, LUKE (Student)" userId="S::c2240950@live.tees.ac.uk::2bede843-b611-4b7e-b297-936aa1d1288e" providerId="AD" clId="Web-{B6679CC1-885C-451F-BBC1-57D264330802}" dt="2023-10-04T23:29:54.591" v="494" actId="20577"/>
          <ac:spMkLst>
            <pc:docMk/>
            <pc:sldMk cId="3072309207" sldId="274"/>
            <ac:spMk id="3" creationId="{5D4ACD69-08EC-E60A-EEA0-F8522ECB9175}"/>
          </ac:spMkLst>
        </pc:spChg>
      </pc:sldChg>
      <pc:sldChg chg="modSp new">
        <pc:chgData name="BELL, LUKE (Student)" userId="S::c2240950@live.tees.ac.uk::2bede843-b611-4b7e-b297-936aa1d1288e" providerId="AD" clId="Web-{B6679CC1-885C-451F-BBC1-57D264330802}" dt="2023-10-04T23:31:33.906" v="548" actId="20577"/>
        <pc:sldMkLst>
          <pc:docMk/>
          <pc:sldMk cId="3928072497" sldId="275"/>
        </pc:sldMkLst>
        <pc:spChg chg="mod">
          <ac:chgData name="BELL, LUKE (Student)" userId="S::c2240950@live.tees.ac.uk::2bede843-b611-4b7e-b297-936aa1d1288e" providerId="AD" clId="Web-{B6679CC1-885C-451F-BBC1-57D264330802}" dt="2023-10-04T23:30:12.482" v="502" actId="20577"/>
          <ac:spMkLst>
            <pc:docMk/>
            <pc:sldMk cId="3928072497" sldId="275"/>
            <ac:spMk id="2" creationId="{78BEE34F-7820-348C-3C35-B3AB325D387F}"/>
          </ac:spMkLst>
        </pc:spChg>
        <pc:spChg chg="mod">
          <ac:chgData name="BELL, LUKE (Student)" userId="S::c2240950@live.tees.ac.uk::2bede843-b611-4b7e-b297-936aa1d1288e" providerId="AD" clId="Web-{B6679CC1-885C-451F-BBC1-57D264330802}" dt="2023-10-04T23:31:33.906" v="548" actId="20577"/>
          <ac:spMkLst>
            <pc:docMk/>
            <pc:sldMk cId="3928072497" sldId="275"/>
            <ac:spMk id="3" creationId="{FB5221ED-056C-2DE6-CBDE-484663A78763}"/>
          </ac:spMkLst>
        </pc:spChg>
      </pc:sldChg>
      <pc:sldChg chg="modSp new">
        <pc:chgData name="BELL, LUKE (Student)" userId="S::c2240950@live.tees.ac.uk::2bede843-b611-4b7e-b297-936aa1d1288e" providerId="AD" clId="Web-{B6679CC1-885C-451F-BBC1-57D264330802}" dt="2023-10-04T23:34:03.941" v="653" actId="20577"/>
        <pc:sldMkLst>
          <pc:docMk/>
          <pc:sldMk cId="2803468791" sldId="276"/>
        </pc:sldMkLst>
        <pc:spChg chg="mod">
          <ac:chgData name="BELL, LUKE (Student)" userId="S::c2240950@live.tees.ac.uk::2bede843-b611-4b7e-b297-936aa1d1288e" providerId="AD" clId="Web-{B6679CC1-885C-451F-BBC1-57D264330802}" dt="2023-10-04T23:31:56.188" v="556" actId="20577"/>
          <ac:spMkLst>
            <pc:docMk/>
            <pc:sldMk cId="2803468791" sldId="276"/>
            <ac:spMk id="2" creationId="{A63136AD-2458-A357-223A-99708E79B52F}"/>
          </ac:spMkLst>
        </pc:spChg>
        <pc:spChg chg="mod">
          <ac:chgData name="BELL, LUKE (Student)" userId="S::c2240950@live.tees.ac.uk::2bede843-b611-4b7e-b297-936aa1d1288e" providerId="AD" clId="Web-{B6679CC1-885C-451F-BBC1-57D264330802}" dt="2023-10-04T23:34:03.941" v="653" actId="20577"/>
          <ac:spMkLst>
            <pc:docMk/>
            <pc:sldMk cId="2803468791" sldId="276"/>
            <ac:spMk id="3" creationId="{DD6D8731-A978-7BF7-5CBC-1F1B0E0C37A6}"/>
          </ac:spMkLst>
        </pc:spChg>
      </pc:sldChg>
      <pc:sldChg chg="modSp new">
        <pc:chgData name="BELL, LUKE (Student)" userId="S::c2240950@live.tees.ac.uk::2bede843-b611-4b7e-b297-936aa1d1288e" providerId="AD" clId="Web-{B6679CC1-885C-451F-BBC1-57D264330802}" dt="2023-10-04T23:31:50.781" v="553" actId="20577"/>
        <pc:sldMkLst>
          <pc:docMk/>
          <pc:sldMk cId="1050023752" sldId="277"/>
        </pc:sldMkLst>
        <pc:spChg chg="mod">
          <ac:chgData name="BELL, LUKE (Student)" userId="S::c2240950@live.tees.ac.uk::2bede843-b611-4b7e-b297-936aa1d1288e" providerId="AD" clId="Web-{B6679CC1-885C-451F-BBC1-57D264330802}" dt="2023-10-04T23:31:50.781" v="553" actId="20577"/>
          <ac:spMkLst>
            <pc:docMk/>
            <pc:sldMk cId="1050023752" sldId="277"/>
            <ac:spMk id="2" creationId="{208A0AB0-13FC-A470-7AC8-D1227BFD37CD}"/>
          </ac:spMkLst>
        </pc:spChg>
      </pc:sldChg>
      <pc:sldChg chg="modSp new">
        <pc:chgData name="BELL, LUKE (Student)" userId="S::c2240950@live.tees.ac.uk::2bede843-b611-4b7e-b297-936aa1d1288e" providerId="AD" clId="Web-{B6679CC1-885C-451F-BBC1-57D264330802}" dt="2023-10-04T23:38:55.464" v="769" actId="20577"/>
        <pc:sldMkLst>
          <pc:docMk/>
          <pc:sldMk cId="1242209069" sldId="278"/>
        </pc:sldMkLst>
        <pc:spChg chg="mod">
          <ac:chgData name="BELL, LUKE (Student)" userId="S::c2240950@live.tees.ac.uk::2bede843-b611-4b7e-b297-936aa1d1288e" providerId="AD" clId="Web-{B6679CC1-885C-451F-BBC1-57D264330802}" dt="2023-10-04T23:35:20.740" v="661" actId="20577"/>
          <ac:spMkLst>
            <pc:docMk/>
            <pc:sldMk cId="1242209069" sldId="278"/>
            <ac:spMk id="2" creationId="{0EA2C688-3E4E-CD7E-94EC-2E1D4A29E39E}"/>
          </ac:spMkLst>
        </pc:spChg>
        <pc:spChg chg="mod">
          <ac:chgData name="BELL, LUKE (Student)" userId="S::c2240950@live.tees.ac.uk::2bede843-b611-4b7e-b297-936aa1d1288e" providerId="AD" clId="Web-{B6679CC1-885C-451F-BBC1-57D264330802}" dt="2023-10-04T23:38:55.464" v="769" actId="20577"/>
          <ac:spMkLst>
            <pc:docMk/>
            <pc:sldMk cId="1242209069" sldId="278"/>
            <ac:spMk id="3" creationId="{ED8FEACF-803D-4DB3-B670-9564FC82C211}"/>
          </ac:spMkLst>
        </pc:spChg>
      </pc:sldChg>
      <pc:sldChg chg="modSp new">
        <pc:chgData name="BELL, LUKE (Student)" userId="S::c2240950@live.tees.ac.uk::2bede843-b611-4b7e-b297-936aa1d1288e" providerId="AD" clId="Web-{B6679CC1-885C-451F-BBC1-57D264330802}" dt="2023-10-04T23:44:17.628" v="917" actId="20577"/>
        <pc:sldMkLst>
          <pc:docMk/>
          <pc:sldMk cId="3016071352" sldId="279"/>
        </pc:sldMkLst>
        <pc:spChg chg="mod">
          <ac:chgData name="BELL, LUKE (Student)" userId="S::c2240950@live.tees.ac.uk::2bede843-b611-4b7e-b297-936aa1d1288e" providerId="AD" clId="Web-{B6679CC1-885C-451F-BBC1-57D264330802}" dt="2023-10-04T23:42:08.907" v="862" actId="20577"/>
          <ac:spMkLst>
            <pc:docMk/>
            <pc:sldMk cId="3016071352" sldId="279"/>
            <ac:spMk id="2" creationId="{73408831-85EB-0A22-A16F-D07147AC07AA}"/>
          </ac:spMkLst>
        </pc:spChg>
        <pc:spChg chg="mod">
          <ac:chgData name="BELL, LUKE (Student)" userId="S::c2240950@live.tees.ac.uk::2bede843-b611-4b7e-b297-936aa1d1288e" providerId="AD" clId="Web-{B6679CC1-885C-451F-BBC1-57D264330802}" dt="2023-10-04T23:44:17.628" v="917" actId="20577"/>
          <ac:spMkLst>
            <pc:docMk/>
            <pc:sldMk cId="3016071352" sldId="279"/>
            <ac:spMk id="3" creationId="{A7866C89-A741-3DAF-6DA7-673A0946994C}"/>
          </ac:spMkLst>
        </pc:spChg>
      </pc:sldChg>
      <pc:sldChg chg="modSp new">
        <pc:chgData name="BELL, LUKE (Student)" userId="S::c2240950@live.tees.ac.uk::2bede843-b611-4b7e-b297-936aa1d1288e" providerId="AD" clId="Web-{B6679CC1-885C-451F-BBC1-57D264330802}" dt="2023-10-04T23:48:15.374" v="1001" actId="20577"/>
        <pc:sldMkLst>
          <pc:docMk/>
          <pc:sldMk cId="1642167948" sldId="280"/>
        </pc:sldMkLst>
        <pc:spChg chg="mod">
          <ac:chgData name="BELL, LUKE (Student)" userId="S::c2240950@live.tees.ac.uk::2bede843-b611-4b7e-b297-936aa1d1288e" providerId="AD" clId="Web-{B6679CC1-885C-451F-BBC1-57D264330802}" dt="2023-10-04T23:44:47.801" v="924" actId="20577"/>
          <ac:spMkLst>
            <pc:docMk/>
            <pc:sldMk cId="1642167948" sldId="280"/>
            <ac:spMk id="2" creationId="{43DC84AE-05D9-3F9A-AD82-A30FF48775C2}"/>
          </ac:spMkLst>
        </pc:spChg>
        <pc:spChg chg="mod">
          <ac:chgData name="BELL, LUKE (Student)" userId="S::c2240950@live.tees.ac.uk::2bede843-b611-4b7e-b297-936aa1d1288e" providerId="AD" clId="Web-{B6679CC1-885C-451F-BBC1-57D264330802}" dt="2023-10-04T23:48:15.374" v="1001" actId="20577"/>
          <ac:spMkLst>
            <pc:docMk/>
            <pc:sldMk cId="1642167948" sldId="280"/>
            <ac:spMk id="3" creationId="{4EB0BC23-40E5-53AE-0D11-D2AEAF6EBC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D96ED-A1B9-4F7C-9D67-6B48A82BEFA2}" type="datetimeFigureOut">
              <a:rPr lang="en-GB" smtClean="0"/>
              <a:t>15/11/2023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6FB3E-CF55-4E45-A9DF-53B34A9308C8}" type="slidenum">
              <a:rPr lang="en-GB" smtClean="0"/>
              <a:t>‹#›</a:t>
            </a:fld>
            <a:endParaRPr lang="en-GB"/>
          </a:p>
        </p:txBody>
      </p:sp>
    </p:spTree>
    <p:extLst>
      <p:ext uri="{BB962C8B-B14F-4D97-AF65-F5344CB8AC3E}">
        <p14:creationId xmlns:p14="http://schemas.microsoft.com/office/powerpoint/2010/main" val="53649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Summary of future talking points</a:t>
            </a:r>
          </a:p>
        </p:txBody>
      </p:sp>
      <p:sp>
        <p:nvSpPr>
          <p:cNvPr id="4" name="Slide Number Placeholder 3"/>
          <p:cNvSpPr>
            <a:spLocks noGrp="1"/>
          </p:cNvSpPr>
          <p:nvPr>
            <p:ph type="sldNum" sz="quarter" idx="5"/>
          </p:nvPr>
        </p:nvSpPr>
        <p:spPr/>
        <p:txBody>
          <a:bodyPr/>
          <a:lstStyle/>
          <a:p>
            <a:fld id="{D836FB3E-CF55-4E45-A9DF-53B34A9308C8}" type="slidenum">
              <a:rPr lang="en-GB" smtClean="0"/>
              <a:t>3</a:t>
            </a:fld>
            <a:endParaRPr lang="en-GB"/>
          </a:p>
        </p:txBody>
      </p:sp>
    </p:spTree>
    <p:extLst>
      <p:ext uri="{BB962C8B-B14F-4D97-AF65-F5344CB8AC3E}">
        <p14:creationId xmlns:p14="http://schemas.microsoft.com/office/powerpoint/2010/main" val="357139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Could talk about the potential knock back gameplay improvement we didn’t have time</a:t>
            </a:r>
          </a:p>
        </p:txBody>
      </p:sp>
      <p:sp>
        <p:nvSpPr>
          <p:cNvPr id="4" name="Slide Number Placeholder 3"/>
          <p:cNvSpPr>
            <a:spLocks noGrp="1"/>
          </p:cNvSpPr>
          <p:nvPr>
            <p:ph type="sldNum" sz="quarter" idx="5"/>
          </p:nvPr>
        </p:nvSpPr>
        <p:spPr/>
        <p:txBody>
          <a:bodyPr/>
          <a:lstStyle/>
          <a:p>
            <a:fld id="{D836FB3E-CF55-4E45-A9DF-53B34A9308C8}" type="slidenum">
              <a:rPr lang="en-GB" smtClean="0"/>
              <a:t>15</a:t>
            </a:fld>
            <a:endParaRPr lang="en-GB"/>
          </a:p>
        </p:txBody>
      </p:sp>
    </p:spTree>
    <p:extLst>
      <p:ext uri="{BB962C8B-B14F-4D97-AF65-F5344CB8AC3E}">
        <p14:creationId xmlns:p14="http://schemas.microsoft.com/office/powerpoint/2010/main" val="371663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836FB3E-CF55-4E45-A9DF-53B34A9308C8}" type="slidenum">
              <a:rPr lang="en-GB" smtClean="0"/>
              <a:t>16</a:t>
            </a:fld>
            <a:endParaRPr lang="en-GB"/>
          </a:p>
        </p:txBody>
      </p:sp>
    </p:spTree>
    <p:extLst>
      <p:ext uri="{BB962C8B-B14F-4D97-AF65-F5344CB8AC3E}">
        <p14:creationId xmlns:p14="http://schemas.microsoft.com/office/powerpoint/2010/main" val="3733014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rgbClr val="AB0C3F"/>
            </a:gs>
            <a:gs pos="22000">
              <a:srgbClr val="FFFFF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jpeg"/><Relationship Id="rId9"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Clash of Cos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Team Pitch</a:t>
            </a:r>
            <a:endParaRPr lang="en-US" dirty="0"/>
          </a:p>
        </p:txBody>
      </p:sp>
      <p:sp>
        <p:nvSpPr>
          <p:cNvPr id="4" name="TextBox 3">
            <a:extLst>
              <a:ext uri="{FF2B5EF4-FFF2-40B4-BE49-F238E27FC236}">
                <a16:creationId xmlns:a16="http://schemas.microsoft.com/office/drawing/2014/main" id="{B131B469-DC23-39BA-642E-72B999E715B5}"/>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D2D9-5768-23DF-2F7C-6C91438597C5}"/>
              </a:ext>
            </a:extLst>
          </p:cNvPr>
          <p:cNvSpPr>
            <a:spLocks noGrp="1"/>
          </p:cNvSpPr>
          <p:nvPr>
            <p:ph type="title"/>
          </p:nvPr>
        </p:nvSpPr>
        <p:spPr/>
        <p:txBody>
          <a:bodyPr/>
          <a:lstStyle/>
          <a:p>
            <a:r>
              <a:rPr lang="en-US" dirty="0">
                <a:ea typeface="Calibri Light"/>
                <a:cs typeface="Calibri Light"/>
              </a:rPr>
              <a:t>Mechanics and Gameplay</a:t>
            </a:r>
            <a:endParaRPr lang="en-US" dirty="0"/>
          </a:p>
        </p:txBody>
      </p:sp>
      <p:sp>
        <p:nvSpPr>
          <p:cNvPr id="3" name="Text Placeholder 2">
            <a:extLst>
              <a:ext uri="{FF2B5EF4-FFF2-40B4-BE49-F238E27FC236}">
                <a16:creationId xmlns:a16="http://schemas.microsoft.com/office/drawing/2014/main" id="{5B605C80-91CA-F155-0C09-3D0919AD49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269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7A8D-2971-179A-DE5D-1C32569AA748}"/>
              </a:ext>
            </a:extLst>
          </p:cNvPr>
          <p:cNvSpPr>
            <a:spLocks noGrp="1"/>
          </p:cNvSpPr>
          <p:nvPr>
            <p:ph type="title"/>
          </p:nvPr>
        </p:nvSpPr>
        <p:spPr/>
        <p:txBody>
          <a:bodyPr/>
          <a:lstStyle/>
          <a:p>
            <a:r>
              <a:rPr lang="en-US" dirty="0">
                <a:ea typeface="Calibri Light"/>
                <a:cs typeface="Calibri Light"/>
              </a:rPr>
              <a:t>Gameplay Mood-board/Video/Example</a:t>
            </a:r>
            <a:endParaRPr lang="en-US" dirty="0"/>
          </a:p>
        </p:txBody>
      </p:sp>
      <p:pic>
        <p:nvPicPr>
          <p:cNvPr id="4" name="Picture 3">
            <a:extLst>
              <a:ext uri="{FF2B5EF4-FFF2-40B4-BE49-F238E27FC236}">
                <a16:creationId xmlns:a16="http://schemas.microsoft.com/office/drawing/2014/main" id="{EC6D6E17-C299-008E-B444-293A21BA0AB2}"/>
              </a:ext>
            </a:extLst>
          </p:cNvPr>
          <p:cNvPicPr>
            <a:picLocks noChangeAspect="1"/>
          </p:cNvPicPr>
          <p:nvPr/>
        </p:nvPicPr>
        <p:blipFill rotWithShape="1">
          <a:blip r:embed="rId2"/>
          <a:srcRect l="61266" t="5324" r="7937" b="80601"/>
          <a:stretch/>
        </p:blipFill>
        <p:spPr>
          <a:xfrm>
            <a:off x="5569395" y="4822275"/>
            <a:ext cx="1014918" cy="965299"/>
          </a:xfrm>
          <a:prstGeom prst="rect">
            <a:avLst/>
          </a:prstGeom>
        </p:spPr>
      </p:pic>
      <p:pic>
        <p:nvPicPr>
          <p:cNvPr id="5" name="Picture 4">
            <a:extLst>
              <a:ext uri="{FF2B5EF4-FFF2-40B4-BE49-F238E27FC236}">
                <a16:creationId xmlns:a16="http://schemas.microsoft.com/office/drawing/2014/main" id="{626121D3-8E3C-CCB1-FC73-03FA1BF4B7C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8455263" y="5118455"/>
            <a:ext cx="976008" cy="795065"/>
          </a:xfrm>
          <a:prstGeom prst="rect">
            <a:avLst/>
          </a:prstGeom>
        </p:spPr>
      </p:pic>
      <p:pic>
        <p:nvPicPr>
          <p:cNvPr id="6" name="Picture 2" descr="Image result for gang beasts punch force mod">
            <a:extLst>
              <a:ext uri="{FF2B5EF4-FFF2-40B4-BE49-F238E27FC236}">
                <a16:creationId xmlns:a16="http://schemas.microsoft.com/office/drawing/2014/main" id="{F6A36327-8E5F-2DBA-D81A-9299BF34A3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9431270" y="4822275"/>
            <a:ext cx="2571059" cy="15598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C69D1E3-7B52-C311-7DE9-749BEA6C4C3A}"/>
              </a:ext>
            </a:extLst>
          </p:cNvPr>
          <p:cNvPicPr>
            <a:picLocks noChangeAspect="1"/>
          </p:cNvPicPr>
          <p:nvPr/>
        </p:nvPicPr>
        <p:blipFill rotWithShape="1">
          <a:blip r:embed="rId2"/>
          <a:srcRect l="61266" t="5324" r="7937" b="80601"/>
          <a:stretch/>
        </p:blipFill>
        <p:spPr>
          <a:xfrm>
            <a:off x="7129871" y="4635806"/>
            <a:ext cx="1014918" cy="965299"/>
          </a:xfrm>
          <a:prstGeom prst="rect">
            <a:avLst/>
          </a:prstGeom>
        </p:spPr>
      </p:pic>
      <p:pic>
        <p:nvPicPr>
          <p:cNvPr id="8" name="Picture 7">
            <a:extLst>
              <a:ext uri="{FF2B5EF4-FFF2-40B4-BE49-F238E27FC236}">
                <a16:creationId xmlns:a16="http://schemas.microsoft.com/office/drawing/2014/main" id="{2396B002-3C99-3B76-4CE0-7300824E0DBC}"/>
              </a:ext>
            </a:extLst>
          </p:cNvPr>
          <p:cNvPicPr>
            <a:picLocks noChangeAspect="1"/>
          </p:cNvPicPr>
          <p:nvPr/>
        </p:nvPicPr>
        <p:blipFill rotWithShape="1">
          <a:blip r:embed="rId2"/>
          <a:srcRect l="61266" t="5324" r="7937" b="80601"/>
          <a:stretch/>
        </p:blipFill>
        <p:spPr>
          <a:xfrm>
            <a:off x="6654029" y="5422675"/>
            <a:ext cx="1014918" cy="965299"/>
          </a:xfrm>
          <a:prstGeom prst="rect">
            <a:avLst/>
          </a:prstGeom>
        </p:spPr>
      </p:pic>
      <p:cxnSp>
        <p:nvCxnSpPr>
          <p:cNvPr id="9" name="Straight Connector 8">
            <a:extLst>
              <a:ext uri="{FF2B5EF4-FFF2-40B4-BE49-F238E27FC236}">
                <a16:creationId xmlns:a16="http://schemas.microsoft.com/office/drawing/2014/main" id="{251E7B5A-ECA8-3316-5A9A-84196669E20D}"/>
              </a:ext>
            </a:extLst>
          </p:cNvPr>
          <p:cNvCxnSpPr>
            <a:cxnSpLocks/>
          </p:cNvCxnSpPr>
          <p:nvPr/>
        </p:nvCxnSpPr>
        <p:spPr>
          <a:xfrm flipH="1">
            <a:off x="6258230" y="487713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953D64D2-3286-2EE9-9F8F-76500FA4E38B}"/>
              </a:ext>
            </a:extLst>
          </p:cNvPr>
          <p:cNvCxnSpPr>
            <a:cxnSpLocks/>
          </p:cNvCxnSpPr>
          <p:nvPr/>
        </p:nvCxnSpPr>
        <p:spPr>
          <a:xfrm flipH="1">
            <a:off x="8390815" y="5185849"/>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53B69A09-6C84-3FC9-BF5B-E20C78BA6DD5}"/>
              </a:ext>
            </a:extLst>
          </p:cNvPr>
          <p:cNvCxnSpPr>
            <a:cxnSpLocks/>
          </p:cNvCxnSpPr>
          <p:nvPr/>
        </p:nvCxnSpPr>
        <p:spPr>
          <a:xfrm flipH="1">
            <a:off x="7787700" y="5753215"/>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40F945CF-F7B4-4EDD-11E6-6774044F572D}"/>
              </a:ext>
            </a:extLst>
          </p:cNvPr>
          <p:cNvCxnSpPr>
            <a:cxnSpLocks/>
          </p:cNvCxnSpPr>
          <p:nvPr/>
        </p:nvCxnSpPr>
        <p:spPr>
          <a:xfrm flipH="1" flipV="1">
            <a:off x="7941318" y="6112063"/>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13" name="Group 12">
            <a:extLst>
              <a:ext uri="{FF2B5EF4-FFF2-40B4-BE49-F238E27FC236}">
                <a16:creationId xmlns:a16="http://schemas.microsoft.com/office/drawing/2014/main" id="{10962385-5AA9-AF9C-3F25-F269DBB31F60}"/>
              </a:ext>
            </a:extLst>
          </p:cNvPr>
          <p:cNvGrpSpPr/>
          <p:nvPr/>
        </p:nvGrpSpPr>
        <p:grpSpPr>
          <a:xfrm rot="18461864">
            <a:off x="11343005" y="4005496"/>
            <a:ext cx="809952" cy="656730"/>
            <a:chOff x="5811970" y="4568844"/>
            <a:chExt cx="685189" cy="482649"/>
          </a:xfrm>
        </p:grpSpPr>
        <p:cxnSp>
          <p:nvCxnSpPr>
            <p:cNvPr id="14" name="Straight Connector 13">
              <a:extLst>
                <a:ext uri="{FF2B5EF4-FFF2-40B4-BE49-F238E27FC236}">
                  <a16:creationId xmlns:a16="http://schemas.microsoft.com/office/drawing/2014/main" id="{899B76BA-DAAA-AF74-4C6C-1D4D73CDA2A9}"/>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9557E761-5A17-1E1F-33F8-B8E2CA279324}"/>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6605FDC-C7E4-C743-EB68-CC3A4ABC263A}"/>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BAB939D4-C53B-2D34-870F-C009778C5253}"/>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8794FD96-4FC8-A249-8E54-74C53DF9F690}"/>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31A656F3-CB35-9DAA-F5A4-DBF3DBE2B75B}"/>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20" name="Group 19">
            <a:extLst>
              <a:ext uri="{FF2B5EF4-FFF2-40B4-BE49-F238E27FC236}">
                <a16:creationId xmlns:a16="http://schemas.microsoft.com/office/drawing/2014/main" id="{07415EB5-C1ED-AF73-C98A-83D90E7C8153}"/>
              </a:ext>
            </a:extLst>
          </p:cNvPr>
          <p:cNvGrpSpPr/>
          <p:nvPr/>
        </p:nvGrpSpPr>
        <p:grpSpPr>
          <a:xfrm>
            <a:off x="8680619" y="4990135"/>
            <a:ext cx="285945" cy="77185"/>
            <a:chOff x="3581398" y="5343186"/>
            <a:chExt cx="285945" cy="77185"/>
          </a:xfrm>
        </p:grpSpPr>
        <p:cxnSp>
          <p:nvCxnSpPr>
            <p:cNvPr id="21" name="Straight Connector 20">
              <a:extLst>
                <a:ext uri="{FF2B5EF4-FFF2-40B4-BE49-F238E27FC236}">
                  <a16:creationId xmlns:a16="http://schemas.microsoft.com/office/drawing/2014/main" id="{F0A86D0F-27A5-BBCA-FAAB-DBF48419A6DD}"/>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810D9CBC-4FB9-565E-D43F-E3134248593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3" name="Group 22">
            <a:extLst>
              <a:ext uri="{FF2B5EF4-FFF2-40B4-BE49-F238E27FC236}">
                <a16:creationId xmlns:a16="http://schemas.microsoft.com/office/drawing/2014/main" id="{F9D27C61-751E-F4B9-A590-98A3B90A285E}"/>
              </a:ext>
            </a:extLst>
          </p:cNvPr>
          <p:cNvGrpSpPr/>
          <p:nvPr/>
        </p:nvGrpSpPr>
        <p:grpSpPr>
          <a:xfrm>
            <a:off x="8278541" y="5677557"/>
            <a:ext cx="285945" cy="77185"/>
            <a:chOff x="3581398" y="5343186"/>
            <a:chExt cx="285945" cy="77185"/>
          </a:xfrm>
        </p:grpSpPr>
        <p:cxnSp>
          <p:nvCxnSpPr>
            <p:cNvPr id="24" name="Straight Connector 23">
              <a:extLst>
                <a:ext uri="{FF2B5EF4-FFF2-40B4-BE49-F238E27FC236}">
                  <a16:creationId xmlns:a16="http://schemas.microsoft.com/office/drawing/2014/main" id="{F3E74EAC-5ACD-23CA-CE86-70C8D948BAB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DF62BC6B-A01D-B06C-AFFE-C7729C415B9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6" name="Group 25">
            <a:extLst>
              <a:ext uri="{FF2B5EF4-FFF2-40B4-BE49-F238E27FC236}">
                <a16:creationId xmlns:a16="http://schemas.microsoft.com/office/drawing/2014/main" id="{9F054D70-FEE7-89F1-793E-00C7C83B994E}"/>
              </a:ext>
            </a:extLst>
          </p:cNvPr>
          <p:cNvGrpSpPr/>
          <p:nvPr/>
        </p:nvGrpSpPr>
        <p:grpSpPr>
          <a:xfrm>
            <a:off x="6446496" y="5868864"/>
            <a:ext cx="285945" cy="77185"/>
            <a:chOff x="3581398" y="5343186"/>
            <a:chExt cx="285945" cy="77185"/>
          </a:xfrm>
        </p:grpSpPr>
        <p:cxnSp>
          <p:nvCxnSpPr>
            <p:cNvPr id="27" name="Straight Connector 26">
              <a:extLst>
                <a:ext uri="{FF2B5EF4-FFF2-40B4-BE49-F238E27FC236}">
                  <a16:creationId xmlns:a16="http://schemas.microsoft.com/office/drawing/2014/main" id="{26E6A160-20E2-A806-004C-B5FD5AD3512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C0918458-F5EB-64A2-9D47-6ADEE185D1C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37BC24FF-E7F4-2880-5141-F7FCD8F9B8F6}"/>
              </a:ext>
            </a:extLst>
          </p:cNvPr>
          <p:cNvGrpSpPr/>
          <p:nvPr/>
        </p:nvGrpSpPr>
        <p:grpSpPr>
          <a:xfrm>
            <a:off x="5914718" y="4918786"/>
            <a:ext cx="285945" cy="77185"/>
            <a:chOff x="3581398" y="5343186"/>
            <a:chExt cx="285945" cy="77185"/>
          </a:xfrm>
        </p:grpSpPr>
        <p:cxnSp>
          <p:nvCxnSpPr>
            <p:cNvPr id="30" name="Straight Connector 29">
              <a:extLst>
                <a:ext uri="{FF2B5EF4-FFF2-40B4-BE49-F238E27FC236}">
                  <a16:creationId xmlns:a16="http://schemas.microsoft.com/office/drawing/2014/main" id="{E28097F6-655B-9C55-D539-52F45432134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1674744D-DF6B-67D2-32A6-9F5ABC870EB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2" name="Group 31">
            <a:extLst>
              <a:ext uri="{FF2B5EF4-FFF2-40B4-BE49-F238E27FC236}">
                <a16:creationId xmlns:a16="http://schemas.microsoft.com/office/drawing/2014/main" id="{CDF16B14-79B1-CD41-8D82-0283C084898F}"/>
              </a:ext>
            </a:extLst>
          </p:cNvPr>
          <p:cNvGrpSpPr/>
          <p:nvPr/>
        </p:nvGrpSpPr>
        <p:grpSpPr>
          <a:xfrm>
            <a:off x="7526270" y="4711261"/>
            <a:ext cx="285945" cy="77185"/>
            <a:chOff x="3581398" y="5343186"/>
            <a:chExt cx="285945" cy="77185"/>
          </a:xfrm>
        </p:grpSpPr>
        <p:cxnSp>
          <p:nvCxnSpPr>
            <p:cNvPr id="33" name="Straight Connector 32">
              <a:extLst>
                <a:ext uri="{FF2B5EF4-FFF2-40B4-BE49-F238E27FC236}">
                  <a16:creationId xmlns:a16="http://schemas.microsoft.com/office/drawing/2014/main" id="{2DCBFFCA-8837-B70B-3F08-596FE21E481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7A00CC6-2615-7FF4-450B-3E9BD30D941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5" name="Group 34">
            <a:extLst>
              <a:ext uri="{FF2B5EF4-FFF2-40B4-BE49-F238E27FC236}">
                <a16:creationId xmlns:a16="http://schemas.microsoft.com/office/drawing/2014/main" id="{A2A847BE-6026-5EA6-2B34-567298A427AF}"/>
              </a:ext>
            </a:extLst>
          </p:cNvPr>
          <p:cNvGrpSpPr/>
          <p:nvPr/>
        </p:nvGrpSpPr>
        <p:grpSpPr>
          <a:xfrm>
            <a:off x="9935491" y="5048489"/>
            <a:ext cx="285945" cy="77185"/>
            <a:chOff x="3581398" y="5343186"/>
            <a:chExt cx="285945" cy="77185"/>
          </a:xfrm>
        </p:grpSpPr>
        <p:cxnSp>
          <p:nvCxnSpPr>
            <p:cNvPr id="36" name="Straight Connector 35">
              <a:extLst>
                <a:ext uri="{FF2B5EF4-FFF2-40B4-BE49-F238E27FC236}">
                  <a16:creationId xmlns:a16="http://schemas.microsoft.com/office/drawing/2014/main" id="{02E54EA7-7C14-A7F3-3C7C-90CD99B8A7E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3AD53CA-5022-4775-1770-FFED74FEF914}"/>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8" name="Group 37">
            <a:extLst>
              <a:ext uri="{FF2B5EF4-FFF2-40B4-BE49-F238E27FC236}">
                <a16:creationId xmlns:a16="http://schemas.microsoft.com/office/drawing/2014/main" id="{DD0BE690-955D-842C-B52A-55EF6E14886A}"/>
              </a:ext>
            </a:extLst>
          </p:cNvPr>
          <p:cNvGrpSpPr/>
          <p:nvPr/>
        </p:nvGrpSpPr>
        <p:grpSpPr>
          <a:xfrm>
            <a:off x="10525636" y="5074430"/>
            <a:ext cx="285945" cy="77185"/>
            <a:chOff x="3581398" y="5343186"/>
            <a:chExt cx="285945" cy="77185"/>
          </a:xfrm>
        </p:grpSpPr>
        <p:cxnSp>
          <p:nvCxnSpPr>
            <p:cNvPr id="39" name="Straight Connector 38">
              <a:extLst>
                <a:ext uri="{FF2B5EF4-FFF2-40B4-BE49-F238E27FC236}">
                  <a16:creationId xmlns:a16="http://schemas.microsoft.com/office/drawing/2014/main" id="{E0290D71-BCCD-2795-8F6B-09E1159AF993}"/>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39B4245A-0508-F571-A0EF-8B797ADB89D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1" name="Group 40">
            <a:extLst>
              <a:ext uri="{FF2B5EF4-FFF2-40B4-BE49-F238E27FC236}">
                <a16:creationId xmlns:a16="http://schemas.microsoft.com/office/drawing/2014/main" id="{DF6FBD9A-9617-95F0-2A4E-62A5D3FE9781}"/>
              </a:ext>
            </a:extLst>
          </p:cNvPr>
          <p:cNvGrpSpPr/>
          <p:nvPr/>
        </p:nvGrpSpPr>
        <p:grpSpPr>
          <a:xfrm>
            <a:off x="9452349" y="5703488"/>
            <a:ext cx="285945" cy="77185"/>
            <a:chOff x="3581398" y="5343186"/>
            <a:chExt cx="285945" cy="77185"/>
          </a:xfrm>
        </p:grpSpPr>
        <p:cxnSp>
          <p:nvCxnSpPr>
            <p:cNvPr id="42" name="Straight Connector 41">
              <a:extLst>
                <a:ext uri="{FF2B5EF4-FFF2-40B4-BE49-F238E27FC236}">
                  <a16:creationId xmlns:a16="http://schemas.microsoft.com/office/drawing/2014/main" id="{2D364756-E848-E4AF-5C5E-799A265FAF1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AECA4EF8-961A-3963-C352-0EAA9114E612}"/>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4" name="Group 43">
            <a:extLst>
              <a:ext uri="{FF2B5EF4-FFF2-40B4-BE49-F238E27FC236}">
                <a16:creationId xmlns:a16="http://schemas.microsoft.com/office/drawing/2014/main" id="{1C5FA76D-838A-8628-4479-79900045B374}"/>
              </a:ext>
            </a:extLst>
          </p:cNvPr>
          <p:cNvGrpSpPr/>
          <p:nvPr/>
        </p:nvGrpSpPr>
        <p:grpSpPr>
          <a:xfrm>
            <a:off x="7036644" y="5495965"/>
            <a:ext cx="285945" cy="77185"/>
            <a:chOff x="3581398" y="5343186"/>
            <a:chExt cx="285945" cy="77185"/>
          </a:xfrm>
        </p:grpSpPr>
        <p:cxnSp>
          <p:nvCxnSpPr>
            <p:cNvPr id="45" name="Straight Connector 44">
              <a:extLst>
                <a:ext uri="{FF2B5EF4-FFF2-40B4-BE49-F238E27FC236}">
                  <a16:creationId xmlns:a16="http://schemas.microsoft.com/office/drawing/2014/main" id="{C54C900A-02D1-1E7F-175D-1CDCCD4667A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3344E66A-D840-577A-CEB6-C014DBDF012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7" name="Group 46">
            <a:extLst>
              <a:ext uri="{FF2B5EF4-FFF2-40B4-BE49-F238E27FC236}">
                <a16:creationId xmlns:a16="http://schemas.microsoft.com/office/drawing/2014/main" id="{88E36DAD-BF69-4B07-2513-1872FE949EE6}"/>
              </a:ext>
            </a:extLst>
          </p:cNvPr>
          <p:cNvGrpSpPr/>
          <p:nvPr/>
        </p:nvGrpSpPr>
        <p:grpSpPr>
          <a:xfrm>
            <a:off x="6936131" y="5084158"/>
            <a:ext cx="285945" cy="77185"/>
            <a:chOff x="3581398" y="5343186"/>
            <a:chExt cx="285945" cy="77185"/>
          </a:xfrm>
        </p:grpSpPr>
        <p:cxnSp>
          <p:nvCxnSpPr>
            <p:cNvPr id="48" name="Straight Connector 47">
              <a:extLst>
                <a:ext uri="{FF2B5EF4-FFF2-40B4-BE49-F238E27FC236}">
                  <a16:creationId xmlns:a16="http://schemas.microsoft.com/office/drawing/2014/main" id="{BAA70129-FD33-72E6-8587-523910CE858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AB4ED836-3ACF-0200-137A-4D73A4F3401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F6141B08-AE50-437B-97F2-E2FD94B39F45}"/>
              </a:ext>
            </a:extLst>
          </p:cNvPr>
          <p:cNvGrpSpPr/>
          <p:nvPr/>
        </p:nvGrpSpPr>
        <p:grpSpPr>
          <a:xfrm>
            <a:off x="5395920" y="5266331"/>
            <a:ext cx="285945" cy="77185"/>
            <a:chOff x="3581398" y="5343186"/>
            <a:chExt cx="285945" cy="77185"/>
          </a:xfrm>
        </p:grpSpPr>
        <p:cxnSp>
          <p:nvCxnSpPr>
            <p:cNvPr id="51" name="Straight Connector 50">
              <a:extLst>
                <a:ext uri="{FF2B5EF4-FFF2-40B4-BE49-F238E27FC236}">
                  <a16:creationId xmlns:a16="http://schemas.microsoft.com/office/drawing/2014/main" id="{61C938D9-CA4E-3F54-C21F-FE4220C730B1}"/>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9E1FC9BE-19E8-4A79-E68A-A9DED61F7EE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3" name="Group 52">
            <a:extLst>
              <a:ext uri="{FF2B5EF4-FFF2-40B4-BE49-F238E27FC236}">
                <a16:creationId xmlns:a16="http://schemas.microsoft.com/office/drawing/2014/main" id="{4F994A52-E372-8B82-89E6-54EBBE34CAE5}"/>
              </a:ext>
            </a:extLst>
          </p:cNvPr>
          <p:cNvGrpSpPr/>
          <p:nvPr/>
        </p:nvGrpSpPr>
        <p:grpSpPr>
          <a:xfrm>
            <a:off x="6343849" y="4855091"/>
            <a:ext cx="285945" cy="77185"/>
            <a:chOff x="3581398" y="5343186"/>
            <a:chExt cx="285945" cy="77185"/>
          </a:xfrm>
        </p:grpSpPr>
        <p:cxnSp>
          <p:nvCxnSpPr>
            <p:cNvPr id="54" name="Straight Connector 53">
              <a:extLst>
                <a:ext uri="{FF2B5EF4-FFF2-40B4-BE49-F238E27FC236}">
                  <a16:creationId xmlns:a16="http://schemas.microsoft.com/office/drawing/2014/main" id="{ED6A2FEE-DB79-A772-F54B-2817947A4AF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FD8E2FC5-57D8-A17E-D1F5-F1C6D358580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3" name="TextBox 2">
            <a:extLst>
              <a:ext uri="{FF2B5EF4-FFF2-40B4-BE49-F238E27FC236}">
                <a16:creationId xmlns:a16="http://schemas.microsoft.com/office/drawing/2014/main" id="{8DEC38AB-3812-C37F-CA9E-8671AE7A2102}"/>
              </a:ext>
            </a:extLst>
          </p:cNvPr>
          <p:cNvSpPr txBox="1"/>
          <p:nvPr/>
        </p:nvSpPr>
        <p:spPr>
          <a:xfrm>
            <a:off x="1041918" y="2317101"/>
            <a:ext cx="7472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Video Link/Video</a:t>
            </a:r>
            <a:endParaRPr lang="en-US"/>
          </a:p>
        </p:txBody>
      </p:sp>
      <p:sp>
        <p:nvSpPr>
          <p:cNvPr id="56" name="TextBox 55">
            <a:extLst>
              <a:ext uri="{FF2B5EF4-FFF2-40B4-BE49-F238E27FC236}">
                <a16:creationId xmlns:a16="http://schemas.microsoft.com/office/drawing/2014/main" id="{F801AAE3-BF7A-408D-5D49-02063B988E5D}"/>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274013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D8F3-71EB-9C38-7E7E-F39A8DE33A52}"/>
              </a:ext>
            </a:extLst>
          </p:cNvPr>
          <p:cNvSpPr>
            <a:spLocks noGrp="1"/>
          </p:cNvSpPr>
          <p:nvPr>
            <p:ph type="title"/>
          </p:nvPr>
        </p:nvSpPr>
        <p:spPr/>
        <p:txBody>
          <a:bodyPr/>
          <a:lstStyle/>
          <a:p>
            <a:r>
              <a:rPr lang="en-US" dirty="0">
                <a:ea typeface="Calibri Light"/>
                <a:cs typeface="Calibri Light"/>
              </a:rPr>
              <a:t>Core Gameplay</a:t>
            </a:r>
            <a:endParaRPr lang="en-US" dirty="0"/>
          </a:p>
        </p:txBody>
      </p:sp>
      <p:sp>
        <p:nvSpPr>
          <p:cNvPr id="4" name="TextBox 3">
            <a:extLst>
              <a:ext uri="{FF2B5EF4-FFF2-40B4-BE49-F238E27FC236}">
                <a16:creationId xmlns:a16="http://schemas.microsoft.com/office/drawing/2014/main" id="{1BFDDFEA-3DAE-7AF1-6B0E-39D74E633ADD}"/>
              </a:ext>
            </a:extLst>
          </p:cNvPr>
          <p:cNvSpPr txBox="1"/>
          <p:nvPr/>
        </p:nvSpPr>
        <p:spPr>
          <a:xfrm>
            <a:off x="612843" y="1848255"/>
            <a:ext cx="10603148" cy="369332"/>
          </a:xfrm>
          <a:prstGeom prst="rect">
            <a:avLst/>
          </a:prstGeom>
          <a:noFill/>
        </p:spPr>
        <p:txBody>
          <a:bodyPr wrap="square" rtlCol="0">
            <a:spAutoFit/>
          </a:bodyPr>
          <a:lstStyle/>
          <a:p>
            <a:r>
              <a:rPr lang="en-GB" dirty="0"/>
              <a:t>Weave/dodge		swing/attack	 ragdoll/knockback/damage</a:t>
            </a:r>
          </a:p>
        </p:txBody>
      </p:sp>
      <p:pic>
        <p:nvPicPr>
          <p:cNvPr id="1026" name="Picture 2">
            <a:extLst>
              <a:ext uri="{FF2B5EF4-FFF2-40B4-BE49-F238E27FC236}">
                <a16:creationId xmlns:a16="http://schemas.microsoft.com/office/drawing/2014/main" id="{4AEA6883-D57F-12B2-67B6-D0C7616E40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3002300"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D5FF03-11D7-4E32-6C31-4F77B45817AD}"/>
              </a:ext>
            </a:extLst>
          </p:cNvPr>
          <p:cNvSpPr txBox="1"/>
          <p:nvPr/>
        </p:nvSpPr>
        <p:spPr>
          <a:xfrm>
            <a:off x="2830048" y="5855858"/>
            <a:ext cx="7640244" cy="923330"/>
          </a:xfrm>
          <a:prstGeom prst="rect">
            <a:avLst/>
          </a:prstGeom>
          <a:noFill/>
        </p:spPr>
        <p:txBody>
          <a:bodyPr wrap="square" rtlCol="0">
            <a:spAutoFit/>
          </a:bodyPr>
          <a:lstStyle/>
          <a:p>
            <a:r>
              <a:rPr lang="en-GB" dirty="0"/>
              <a:t>This game hopes to combine that with high speeds and the corresponding dynamic decision-making. Hopefully resulting in wacky game with the most unexpectedly high technical skill ceiling</a:t>
            </a:r>
          </a:p>
        </p:txBody>
      </p:sp>
    </p:spTree>
    <p:extLst>
      <p:ext uri="{BB962C8B-B14F-4D97-AF65-F5344CB8AC3E}">
        <p14:creationId xmlns:p14="http://schemas.microsoft.com/office/powerpoint/2010/main" val="1160747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E72D1-EC55-83CD-AAFB-2B33CF0F4633}"/>
              </a:ext>
            </a:extLst>
          </p:cNvPr>
          <p:cNvSpPr txBox="1"/>
          <p:nvPr/>
        </p:nvSpPr>
        <p:spPr>
          <a:xfrm>
            <a:off x="3381915" y="1848255"/>
            <a:ext cx="8306870" cy="369332"/>
          </a:xfrm>
          <a:prstGeom prst="rect">
            <a:avLst/>
          </a:prstGeom>
          <a:noFill/>
        </p:spPr>
        <p:txBody>
          <a:bodyPr wrap="square" rtlCol="0">
            <a:spAutoFit/>
          </a:bodyPr>
          <a:lstStyle/>
          <a:p>
            <a:r>
              <a:rPr lang="en-GB" dirty="0"/>
              <a:t>Weave/dodge		swing/attack	 ragdoll/knockback/damage</a:t>
            </a:r>
          </a:p>
        </p:txBody>
      </p:sp>
      <p:pic>
        <p:nvPicPr>
          <p:cNvPr id="8" name="Picture 2">
            <a:extLst>
              <a:ext uri="{FF2B5EF4-FFF2-40B4-BE49-F238E27FC236}">
                <a16:creationId xmlns:a16="http://schemas.microsoft.com/office/drawing/2014/main" id="{3F58A48E-B415-B77D-31D6-192F821C0D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5771372"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Inspiration and Design</a:t>
            </a:r>
          </a:p>
        </p:txBody>
      </p:sp>
      <p:pic>
        <p:nvPicPr>
          <p:cNvPr id="4" name="Picture 2" descr="Image result for gang beasts punch force mod">
            <a:extLst>
              <a:ext uri="{FF2B5EF4-FFF2-40B4-BE49-F238E27FC236}">
                <a16:creationId xmlns:a16="http://schemas.microsoft.com/office/drawing/2014/main" id="{350C4873-1747-F449-B241-13AED5B245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112" b="21217"/>
          <a:stretch/>
        </p:blipFill>
        <p:spPr bwMode="auto">
          <a:xfrm>
            <a:off x="511607" y="2607870"/>
            <a:ext cx="2571059" cy="15598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64BEE8-BC07-75E8-2F93-A0F9A109A6E5}"/>
              </a:ext>
            </a:extLst>
          </p:cNvPr>
          <p:cNvSpPr txBox="1"/>
          <p:nvPr/>
        </p:nvSpPr>
        <p:spPr>
          <a:xfrm>
            <a:off x="440129" y="1920565"/>
            <a:ext cx="2714017" cy="646331"/>
          </a:xfrm>
          <a:prstGeom prst="rect">
            <a:avLst/>
          </a:prstGeom>
          <a:noFill/>
        </p:spPr>
        <p:txBody>
          <a:bodyPr wrap="square" rtlCol="0">
            <a:spAutoFit/>
          </a:bodyPr>
          <a:lstStyle/>
          <a:p>
            <a:r>
              <a:rPr lang="en-GB" dirty="0"/>
              <a:t>We modelled our attacks and dodges on Gang beast</a:t>
            </a:r>
          </a:p>
        </p:txBody>
      </p:sp>
      <p:sp>
        <p:nvSpPr>
          <p:cNvPr id="6" name="TextBox 5">
            <a:extLst>
              <a:ext uri="{FF2B5EF4-FFF2-40B4-BE49-F238E27FC236}">
                <a16:creationId xmlns:a16="http://schemas.microsoft.com/office/drawing/2014/main" id="{D853958E-3261-981B-8D4F-973C9C4F0918}"/>
              </a:ext>
            </a:extLst>
          </p:cNvPr>
          <p:cNvSpPr txBox="1"/>
          <p:nvPr/>
        </p:nvSpPr>
        <p:spPr>
          <a:xfrm>
            <a:off x="508496" y="4438692"/>
            <a:ext cx="2714017" cy="1477328"/>
          </a:xfrm>
          <a:prstGeom prst="rect">
            <a:avLst/>
          </a:prstGeom>
          <a:noFill/>
        </p:spPr>
        <p:txBody>
          <a:bodyPr wrap="square" rtlCol="0">
            <a:spAutoFit/>
          </a:bodyPr>
          <a:lstStyle/>
          <a:p>
            <a:r>
              <a:rPr lang="en-GB" dirty="0"/>
              <a:t>Physics can be surprisingly technical, dodging then using that momentum to attack. That is what we wanted for ourselves.</a:t>
            </a:r>
          </a:p>
        </p:txBody>
      </p:sp>
      <p:sp>
        <p:nvSpPr>
          <p:cNvPr id="7" name="TextBox 6">
            <a:extLst>
              <a:ext uri="{FF2B5EF4-FFF2-40B4-BE49-F238E27FC236}">
                <a16:creationId xmlns:a16="http://schemas.microsoft.com/office/drawing/2014/main" id="{27F7B866-F21B-6157-B97D-A81E19114312}"/>
              </a:ext>
            </a:extLst>
          </p:cNvPr>
          <p:cNvSpPr txBox="1"/>
          <p:nvPr/>
        </p:nvSpPr>
        <p:spPr>
          <a:xfrm>
            <a:off x="966157" y="6039520"/>
            <a:ext cx="9558067" cy="646331"/>
          </a:xfrm>
          <a:prstGeom prst="rect">
            <a:avLst/>
          </a:prstGeom>
          <a:noFill/>
        </p:spPr>
        <p:txBody>
          <a:bodyPr wrap="square" rtlCol="0">
            <a:spAutoFit/>
          </a:bodyPr>
          <a:lstStyle/>
          <a:p>
            <a:r>
              <a:rPr lang="en-GB" dirty="0"/>
              <a:t>This game hopes to combine that with high speeds and the corresponding dynamic decision-making. Resulting in a wacky game with the most unexpectedly high technical skill ceiling</a:t>
            </a:r>
          </a:p>
        </p:txBody>
      </p:sp>
    </p:spTree>
    <p:extLst>
      <p:ext uri="{BB962C8B-B14F-4D97-AF65-F5344CB8AC3E}">
        <p14:creationId xmlns:p14="http://schemas.microsoft.com/office/powerpoint/2010/main" val="287429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Implementation &amp; Research</a:t>
            </a:r>
          </a:p>
        </p:txBody>
      </p:sp>
      <p:pic>
        <p:nvPicPr>
          <p:cNvPr id="4" name="Picture 2" descr="Image result for gang beasts punch force mod">
            <a:extLst>
              <a:ext uri="{FF2B5EF4-FFF2-40B4-BE49-F238E27FC236}">
                <a16:creationId xmlns:a16="http://schemas.microsoft.com/office/drawing/2014/main" id="{350C4873-1747-F449-B241-13AED5B245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112" b="21217"/>
          <a:stretch/>
        </p:blipFill>
        <p:spPr bwMode="auto">
          <a:xfrm>
            <a:off x="227121" y="2564743"/>
            <a:ext cx="2571059" cy="15598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Charlie talk about this</a:t>
            </a:r>
          </a:p>
        </p:txBody>
      </p:sp>
      <p:sp>
        <p:nvSpPr>
          <p:cNvPr id="7" name="TextBox 6">
            <a:extLst>
              <a:ext uri="{FF2B5EF4-FFF2-40B4-BE49-F238E27FC236}">
                <a16:creationId xmlns:a16="http://schemas.microsoft.com/office/drawing/2014/main" id="{27F7B866-F21B-6157-B97D-A81E19114312}"/>
              </a:ext>
            </a:extLst>
          </p:cNvPr>
          <p:cNvSpPr txBox="1"/>
          <p:nvPr/>
        </p:nvSpPr>
        <p:spPr>
          <a:xfrm>
            <a:off x="3381983" y="5140537"/>
            <a:ext cx="4320395" cy="646331"/>
          </a:xfrm>
          <a:prstGeom prst="rect">
            <a:avLst/>
          </a:prstGeom>
          <a:noFill/>
        </p:spPr>
        <p:txBody>
          <a:bodyPr wrap="square" rtlCol="0">
            <a:spAutoFit/>
          </a:bodyPr>
          <a:lstStyle/>
          <a:p>
            <a:r>
              <a:rPr lang="en-GB" dirty="0"/>
              <a:t>Maybe talk about the guides researched + get some research examples</a:t>
            </a:r>
          </a:p>
        </p:txBody>
      </p:sp>
      <p:sp>
        <p:nvSpPr>
          <p:cNvPr id="3" name="TextBox 2">
            <a:extLst>
              <a:ext uri="{FF2B5EF4-FFF2-40B4-BE49-F238E27FC236}">
                <a16:creationId xmlns:a16="http://schemas.microsoft.com/office/drawing/2014/main" id="{7F9BB987-D7FE-76AB-1D87-C2F498F1B724}"/>
              </a:ext>
            </a:extLst>
          </p:cNvPr>
          <p:cNvSpPr txBox="1"/>
          <p:nvPr/>
        </p:nvSpPr>
        <p:spPr>
          <a:xfrm>
            <a:off x="3655092" y="3201267"/>
            <a:ext cx="2714017" cy="923330"/>
          </a:xfrm>
          <a:prstGeom prst="rect">
            <a:avLst/>
          </a:prstGeom>
          <a:noFill/>
        </p:spPr>
        <p:txBody>
          <a:bodyPr wrap="square" rtlCol="0">
            <a:spAutoFit/>
          </a:bodyPr>
          <a:lstStyle/>
          <a:p>
            <a:r>
              <a:rPr lang="en-GB" dirty="0"/>
              <a:t>Get images for Charlie to talk about regarding this level’s research</a:t>
            </a:r>
          </a:p>
        </p:txBody>
      </p:sp>
    </p:spTree>
    <p:extLst>
      <p:ext uri="{BB962C8B-B14F-4D97-AF65-F5344CB8AC3E}">
        <p14:creationId xmlns:p14="http://schemas.microsoft.com/office/powerpoint/2010/main" val="41472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p:txBody>
          <a:bodyPr/>
          <a:lstStyle/>
          <a:p>
            <a:r>
              <a:rPr lang="en-GB" dirty="0"/>
              <a:t>Knock back Design</a:t>
            </a:r>
          </a:p>
        </p:txBody>
      </p:sp>
      <p:pic>
        <p:nvPicPr>
          <p:cNvPr id="4" name="Picture 2">
            <a:extLst>
              <a:ext uri="{FF2B5EF4-FFF2-40B4-BE49-F238E27FC236}">
                <a16:creationId xmlns:a16="http://schemas.microsoft.com/office/drawing/2014/main" id="{F717A71B-B9D0-208A-F707-ECAA99C778D8}"/>
              </a:ext>
            </a:extLst>
          </p:cNvPr>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56937" r="18132"/>
          <a:stretch/>
        </p:blipFill>
        <p:spPr bwMode="auto">
          <a:xfrm rot="5400000">
            <a:off x="5433219" y="1971100"/>
            <a:ext cx="1325563" cy="7089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3FBD48-BA55-F0A2-35F5-9610DC9F1F96}"/>
              </a:ext>
            </a:extLst>
          </p:cNvPr>
          <p:cNvSpPr txBox="1"/>
          <p:nvPr/>
        </p:nvSpPr>
        <p:spPr>
          <a:xfrm>
            <a:off x="155643" y="1877438"/>
            <a:ext cx="2714017" cy="646331"/>
          </a:xfrm>
          <a:prstGeom prst="rect">
            <a:avLst/>
          </a:prstGeom>
          <a:noFill/>
        </p:spPr>
        <p:txBody>
          <a:bodyPr wrap="square" rtlCol="0">
            <a:spAutoFit/>
          </a:bodyPr>
          <a:lstStyle/>
          <a:p>
            <a:r>
              <a:rPr lang="en-GB" dirty="0"/>
              <a:t>The knockback acts as a double edge sword</a:t>
            </a:r>
          </a:p>
        </p:txBody>
      </p:sp>
      <p:sp>
        <p:nvSpPr>
          <p:cNvPr id="6" name="TextBox 5">
            <a:extLst>
              <a:ext uri="{FF2B5EF4-FFF2-40B4-BE49-F238E27FC236}">
                <a16:creationId xmlns:a16="http://schemas.microsoft.com/office/drawing/2014/main" id="{F345EDC0-C8BE-B9F5-26DF-36A1A13DB2E8}"/>
              </a:ext>
            </a:extLst>
          </p:cNvPr>
          <p:cNvSpPr txBox="1"/>
          <p:nvPr/>
        </p:nvSpPr>
        <p:spPr>
          <a:xfrm>
            <a:off x="442104" y="3117163"/>
            <a:ext cx="4794130" cy="923330"/>
          </a:xfrm>
          <a:prstGeom prst="rect">
            <a:avLst/>
          </a:prstGeom>
          <a:noFill/>
        </p:spPr>
        <p:txBody>
          <a:bodyPr wrap="square">
            <a:spAutoFit/>
          </a:bodyPr>
          <a:lstStyle/>
          <a:p>
            <a:r>
              <a:rPr lang="en-GB" dirty="0"/>
              <a:t>It gives the player more time (also considered ways to kill with it) but also makes finishing enemies off more difficult when fighting multiple</a:t>
            </a:r>
          </a:p>
        </p:txBody>
      </p:sp>
      <p:sp>
        <p:nvSpPr>
          <p:cNvPr id="7" name="TextBox 6">
            <a:extLst>
              <a:ext uri="{FF2B5EF4-FFF2-40B4-BE49-F238E27FC236}">
                <a16:creationId xmlns:a16="http://schemas.microsoft.com/office/drawing/2014/main" id="{F4220BC4-F75A-FD74-1C94-59C755EE5144}"/>
              </a:ext>
            </a:extLst>
          </p:cNvPr>
          <p:cNvSpPr txBox="1"/>
          <p:nvPr/>
        </p:nvSpPr>
        <p:spPr>
          <a:xfrm>
            <a:off x="5296618" y="3117163"/>
            <a:ext cx="5878183" cy="923330"/>
          </a:xfrm>
          <a:prstGeom prst="rect">
            <a:avLst/>
          </a:prstGeom>
          <a:noFill/>
        </p:spPr>
        <p:txBody>
          <a:bodyPr wrap="square">
            <a:spAutoFit/>
          </a:bodyPr>
          <a:lstStyle/>
          <a:p>
            <a:r>
              <a:rPr lang="en-GB" dirty="0"/>
              <a:t>This is true for enemies as well. Knocking the player back could disrupt and panic them. But it also gives the player time to get up before being surrounded by multiple enemies.</a:t>
            </a:r>
          </a:p>
        </p:txBody>
      </p:sp>
    </p:spTree>
    <p:extLst>
      <p:ext uri="{BB962C8B-B14F-4D97-AF65-F5344CB8AC3E}">
        <p14:creationId xmlns:p14="http://schemas.microsoft.com/office/powerpoint/2010/main" val="1685779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p:txBody>
          <a:bodyPr/>
          <a:lstStyle/>
          <a:p>
            <a:r>
              <a:rPr lang="en-GB" dirty="0"/>
              <a:t>Knock back Implementation &amp; Research</a:t>
            </a:r>
          </a:p>
        </p:txBody>
      </p:sp>
      <p:sp>
        <p:nvSpPr>
          <p:cNvPr id="3" name="TextBox 2">
            <a:extLst>
              <a:ext uri="{FF2B5EF4-FFF2-40B4-BE49-F238E27FC236}">
                <a16:creationId xmlns:a16="http://schemas.microsoft.com/office/drawing/2014/main" id="{9C3FBD48-BA55-F0A2-35F5-9610DC9F1F96}"/>
              </a:ext>
            </a:extLst>
          </p:cNvPr>
          <p:cNvSpPr txBox="1"/>
          <p:nvPr/>
        </p:nvSpPr>
        <p:spPr>
          <a:xfrm>
            <a:off x="155643" y="1877438"/>
            <a:ext cx="2714017" cy="369332"/>
          </a:xfrm>
          <a:prstGeom prst="rect">
            <a:avLst/>
          </a:prstGeom>
          <a:noFill/>
        </p:spPr>
        <p:txBody>
          <a:bodyPr wrap="square" rtlCol="0">
            <a:spAutoFit/>
          </a:bodyPr>
          <a:lstStyle/>
          <a:p>
            <a:r>
              <a:rPr lang="en-GB" dirty="0"/>
              <a:t>Let Charlie talk about this</a:t>
            </a:r>
          </a:p>
        </p:txBody>
      </p:sp>
      <p:sp>
        <p:nvSpPr>
          <p:cNvPr id="6" name="TextBox 5">
            <a:extLst>
              <a:ext uri="{FF2B5EF4-FFF2-40B4-BE49-F238E27FC236}">
                <a16:creationId xmlns:a16="http://schemas.microsoft.com/office/drawing/2014/main" id="{BB91F700-0D53-82CA-8AF6-265E5FBE853D}"/>
              </a:ext>
            </a:extLst>
          </p:cNvPr>
          <p:cNvSpPr txBox="1"/>
          <p:nvPr/>
        </p:nvSpPr>
        <p:spPr>
          <a:xfrm>
            <a:off x="3381983" y="5140537"/>
            <a:ext cx="4320395" cy="646331"/>
          </a:xfrm>
          <a:prstGeom prst="rect">
            <a:avLst/>
          </a:prstGeom>
          <a:noFill/>
        </p:spPr>
        <p:txBody>
          <a:bodyPr wrap="square" rtlCol="0">
            <a:spAutoFit/>
          </a:bodyPr>
          <a:lstStyle/>
          <a:p>
            <a:r>
              <a:rPr lang="en-GB" dirty="0"/>
              <a:t>Maybe talk about the guides researched + get some research examples</a:t>
            </a:r>
          </a:p>
        </p:txBody>
      </p:sp>
    </p:spTree>
    <p:extLst>
      <p:ext uri="{BB962C8B-B14F-4D97-AF65-F5344CB8AC3E}">
        <p14:creationId xmlns:p14="http://schemas.microsoft.com/office/powerpoint/2010/main" val="1642710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Level Designs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2466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Tutorial Level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Content Placeholder 4">
            <a:extLst>
              <a:ext uri="{FF2B5EF4-FFF2-40B4-BE49-F238E27FC236}">
                <a16:creationId xmlns:a16="http://schemas.microsoft.com/office/drawing/2014/main" id="{83261C56-7D1C-C265-E175-BF110F64D666}"/>
              </a:ext>
            </a:extLst>
          </p:cNvPr>
          <p:cNvPicPr>
            <a:picLocks noGrp="1" noChangeAspect="1"/>
          </p:cNvPicPr>
          <p:nvPr>
            <p:ph idx="1"/>
          </p:nvPr>
        </p:nvPicPr>
        <p:blipFill>
          <a:blip r:embed="rId2"/>
          <a:stretch>
            <a:fillRect/>
          </a:stretch>
        </p:blipFill>
        <p:spPr>
          <a:xfrm>
            <a:off x="3606490" y="1972274"/>
            <a:ext cx="7842989" cy="4351338"/>
          </a:xfrm>
        </p:spPr>
      </p:pic>
      <p:sp>
        <p:nvSpPr>
          <p:cNvPr id="6" name="TextBox 5">
            <a:extLst>
              <a:ext uri="{FF2B5EF4-FFF2-40B4-BE49-F238E27FC236}">
                <a16:creationId xmlns:a16="http://schemas.microsoft.com/office/drawing/2014/main" id="{29633F6D-CF6E-1F6C-51A4-3C72C0AC7C22}"/>
              </a:ext>
            </a:extLst>
          </p:cNvPr>
          <p:cNvSpPr txBox="1"/>
          <p:nvPr/>
        </p:nvSpPr>
        <p:spPr>
          <a:xfrm>
            <a:off x="3698224" y="2170134"/>
            <a:ext cx="2714017" cy="369332"/>
          </a:xfrm>
          <a:prstGeom prst="rect">
            <a:avLst/>
          </a:prstGeom>
          <a:noFill/>
        </p:spPr>
        <p:txBody>
          <a:bodyPr wrap="square" rtlCol="0">
            <a:spAutoFit/>
          </a:bodyPr>
          <a:lstStyle/>
          <a:p>
            <a:r>
              <a:rPr lang="en-GB" dirty="0"/>
              <a:t>Tutorial Design Sketch</a:t>
            </a:r>
          </a:p>
        </p:txBody>
      </p:sp>
      <p:sp>
        <p:nvSpPr>
          <p:cNvPr id="8" name="TextBox 7">
            <a:extLst>
              <a:ext uri="{FF2B5EF4-FFF2-40B4-BE49-F238E27FC236}">
                <a16:creationId xmlns:a16="http://schemas.microsoft.com/office/drawing/2014/main" id="{38DB98F0-1113-493D-97FC-294F12C65B41}"/>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682220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Level 1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Picture 2">
            <a:extLst>
              <a:ext uri="{FF2B5EF4-FFF2-40B4-BE49-F238E27FC236}">
                <a16:creationId xmlns:a16="http://schemas.microsoft.com/office/drawing/2014/main" id="{1D0DCDE2-3559-A5CF-0FED-22744ED1858D}"/>
              </a:ext>
            </a:extLst>
          </p:cNvPr>
          <p:cNvPicPr>
            <a:picLocks noChangeAspect="1"/>
          </p:cNvPicPr>
          <p:nvPr/>
        </p:nvPicPr>
        <p:blipFill>
          <a:blip r:embed="rId2"/>
          <a:stretch>
            <a:fillRect/>
          </a:stretch>
        </p:blipFill>
        <p:spPr>
          <a:xfrm>
            <a:off x="5772675" y="1520686"/>
            <a:ext cx="5591663" cy="5267739"/>
          </a:xfrm>
          <a:prstGeom prst="rect">
            <a:avLst/>
          </a:prstGeom>
        </p:spPr>
      </p:pic>
      <p:sp>
        <p:nvSpPr>
          <p:cNvPr id="6" name="TextBox 5">
            <a:extLst>
              <a:ext uri="{FF2B5EF4-FFF2-40B4-BE49-F238E27FC236}">
                <a16:creationId xmlns:a16="http://schemas.microsoft.com/office/drawing/2014/main" id="{E51A525C-1AB4-E54A-1740-9A42C2EF8121}"/>
              </a:ext>
            </a:extLst>
          </p:cNvPr>
          <p:cNvSpPr txBox="1"/>
          <p:nvPr/>
        </p:nvSpPr>
        <p:spPr>
          <a:xfrm>
            <a:off x="8994230" y="6488668"/>
            <a:ext cx="2370108" cy="369332"/>
          </a:xfrm>
          <a:prstGeom prst="rect">
            <a:avLst/>
          </a:prstGeom>
          <a:noFill/>
        </p:spPr>
        <p:txBody>
          <a:bodyPr wrap="square">
            <a:spAutoFit/>
          </a:bodyPr>
          <a:lstStyle/>
          <a:p>
            <a:r>
              <a:rPr lang="en-GB" dirty="0"/>
              <a:t>1</a:t>
            </a:r>
            <a:r>
              <a:rPr lang="en-GB" baseline="30000" dirty="0"/>
              <a:t>st</a:t>
            </a:r>
            <a:r>
              <a:rPr lang="en-GB" dirty="0"/>
              <a:t> Level Design Sketch</a:t>
            </a:r>
          </a:p>
        </p:txBody>
      </p:sp>
      <p:cxnSp>
        <p:nvCxnSpPr>
          <p:cNvPr id="8" name="Straight Arrow Connector 7">
            <a:extLst>
              <a:ext uri="{FF2B5EF4-FFF2-40B4-BE49-F238E27FC236}">
                <a16:creationId xmlns:a16="http://schemas.microsoft.com/office/drawing/2014/main" id="{795400D0-148F-74B9-F8B3-3E2AE4F555E7}"/>
              </a:ext>
            </a:extLst>
          </p:cNvPr>
          <p:cNvCxnSpPr>
            <a:cxnSpLocks/>
          </p:cNvCxnSpPr>
          <p:nvPr/>
        </p:nvCxnSpPr>
        <p:spPr>
          <a:xfrm>
            <a:off x="5850259" y="5184475"/>
            <a:ext cx="3278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E48CDAC5-D54F-4805-4E82-9E6FDEE26795}"/>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171392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B5B6-80E0-F932-8707-5AF4B9855846}"/>
              </a:ext>
            </a:extLst>
          </p:cNvPr>
          <p:cNvSpPr>
            <a:spLocks noGrp="1"/>
          </p:cNvSpPr>
          <p:nvPr>
            <p:ph type="title"/>
          </p:nvPr>
        </p:nvSpPr>
        <p:spPr/>
        <p:txBody>
          <a:bodyPr/>
          <a:lstStyle/>
          <a:p>
            <a:r>
              <a:rPr lang="en-US" dirty="0">
                <a:ea typeface="Calibri Light"/>
                <a:cs typeface="Calibri Light"/>
              </a:rPr>
              <a:t>Team Introduction</a:t>
            </a:r>
            <a:endParaRPr lang="en-US" dirty="0"/>
          </a:p>
        </p:txBody>
      </p:sp>
      <p:sp>
        <p:nvSpPr>
          <p:cNvPr id="3" name="Content Placeholder 2">
            <a:extLst>
              <a:ext uri="{FF2B5EF4-FFF2-40B4-BE49-F238E27FC236}">
                <a16:creationId xmlns:a16="http://schemas.microsoft.com/office/drawing/2014/main" id="{90B854EC-9565-91F6-41BA-CA80A9BD4D0E}"/>
              </a:ext>
            </a:extLst>
          </p:cNvPr>
          <p:cNvSpPr>
            <a:spLocks noGrp="1"/>
          </p:cNvSpPr>
          <p:nvPr>
            <p:ph idx="1"/>
          </p:nvPr>
        </p:nvSpPr>
        <p:spPr>
          <a:xfrm>
            <a:off x="369278" y="1825625"/>
            <a:ext cx="2903973" cy="2127543"/>
          </a:xfrm>
        </p:spPr>
        <p:txBody>
          <a:bodyPr vert="horz" lIns="91440" tIns="45720" rIns="91440" bIns="45720" rtlCol="0" anchor="t">
            <a:normAutofit/>
          </a:bodyPr>
          <a:lstStyle/>
          <a:p>
            <a:pPr marL="0" indent="0" algn="ctr">
              <a:buNone/>
            </a:pPr>
            <a:r>
              <a:rPr lang="en-US" dirty="0">
                <a:ea typeface="Calibri"/>
                <a:cs typeface="Calibri"/>
              </a:rPr>
              <a:t>Luke Bell on</a:t>
            </a:r>
            <a:endParaRPr lang="en-US" dirty="0"/>
          </a:p>
        </p:txBody>
      </p:sp>
      <p:sp>
        <p:nvSpPr>
          <p:cNvPr id="5" name="TextBox 4">
            <a:extLst>
              <a:ext uri="{FF2B5EF4-FFF2-40B4-BE49-F238E27FC236}">
                <a16:creationId xmlns:a16="http://schemas.microsoft.com/office/drawing/2014/main" id="{57254791-77DF-EEDA-2ABE-6B01D918B973}"/>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
        <p:nvSpPr>
          <p:cNvPr id="7" name="Content Placeholder 2">
            <a:extLst>
              <a:ext uri="{FF2B5EF4-FFF2-40B4-BE49-F238E27FC236}">
                <a16:creationId xmlns:a16="http://schemas.microsoft.com/office/drawing/2014/main" id="{161A8B6B-5C08-B41E-5B3A-6EE043510441}"/>
              </a:ext>
            </a:extLst>
          </p:cNvPr>
          <p:cNvSpPr txBox="1">
            <a:spLocks/>
          </p:cNvSpPr>
          <p:nvPr/>
        </p:nvSpPr>
        <p:spPr>
          <a:xfrm>
            <a:off x="3274206" y="1822315"/>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Sam Bagshaw</a:t>
            </a:r>
            <a:r>
              <a:rPr lang="en-US" dirty="0">
                <a:ea typeface="Calibri"/>
                <a:cs typeface="Calibri"/>
              </a:rPr>
              <a:t> on Level Design</a:t>
            </a:r>
            <a:endParaRPr lang="en-US"/>
          </a:p>
        </p:txBody>
      </p:sp>
      <p:sp>
        <p:nvSpPr>
          <p:cNvPr id="8" name="Content Placeholder 2">
            <a:extLst>
              <a:ext uri="{FF2B5EF4-FFF2-40B4-BE49-F238E27FC236}">
                <a16:creationId xmlns:a16="http://schemas.microsoft.com/office/drawing/2014/main" id="{EEB9FB21-90D4-6516-27CC-D103B33F21D2}"/>
              </a:ext>
            </a:extLst>
          </p:cNvPr>
          <p:cNvSpPr txBox="1">
            <a:spLocks/>
          </p:cNvSpPr>
          <p:nvPr/>
        </p:nvSpPr>
        <p:spPr>
          <a:xfrm>
            <a:off x="6179056" y="1827698"/>
            <a:ext cx="2904972" cy="15968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Sujai Bhuiyan </a:t>
            </a:r>
            <a:r>
              <a:rPr lang="en-US" dirty="0">
                <a:ea typeface="Calibri"/>
                <a:cs typeface="Calibri"/>
              </a:rPr>
              <a:t>on Research &amp; asset acquisition</a:t>
            </a:r>
            <a:endParaRPr lang="en-US"/>
          </a:p>
        </p:txBody>
      </p:sp>
      <p:sp>
        <p:nvSpPr>
          <p:cNvPr id="11" name="Content Placeholder 2">
            <a:extLst>
              <a:ext uri="{FF2B5EF4-FFF2-40B4-BE49-F238E27FC236}">
                <a16:creationId xmlns:a16="http://schemas.microsoft.com/office/drawing/2014/main" id="{1748DBDE-88AA-1812-BE75-6F4C21D02C9A}"/>
              </a:ext>
            </a:extLst>
          </p:cNvPr>
          <p:cNvSpPr txBox="1">
            <a:spLocks/>
          </p:cNvSpPr>
          <p:nvPr/>
        </p:nvSpPr>
        <p:spPr>
          <a:xfrm>
            <a:off x="8920823" y="1822314"/>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Charlie Ashall</a:t>
            </a:r>
            <a:r>
              <a:rPr lang="en-US" dirty="0">
                <a:ea typeface="Calibri"/>
                <a:cs typeface="Calibri"/>
              </a:rPr>
              <a:t> on Mechanic Creation</a:t>
            </a:r>
            <a:endParaRPr lang="en-US"/>
          </a:p>
        </p:txBody>
      </p:sp>
      <p:sp>
        <p:nvSpPr>
          <p:cNvPr id="4" name="TextBox 3">
            <a:extLst>
              <a:ext uri="{FF2B5EF4-FFF2-40B4-BE49-F238E27FC236}">
                <a16:creationId xmlns:a16="http://schemas.microsoft.com/office/drawing/2014/main" id="{C09EA941-6DF4-CB6F-C7B5-1780E63AE144}"/>
              </a:ext>
            </a:extLst>
          </p:cNvPr>
          <p:cNvSpPr txBox="1"/>
          <p:nvPr/>
        </p:nvSpPr>
        <p:spPr>
          <a:xfrm>
            <a:off x="704461" y="4864359"/>
            <a:ext cx="77428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3070171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9360-F9D1-875B-D754-D41B0F289788}"/>
              </a:ext>
            </a:extLst>
          </p:cNvPr>
          <p:cNvSpPr>
            <a:spLocks noGrp="1"/>
          </p:cNvSpPr>
          <p:nvPr>
            <p:ph type="title"/>
          </p:nvPr>
        </p:nvSpPr>
        <p:spPr/>
        <p:txBody>
          <a:bodyPr/>
          <a:lstStyle/>
          <a:p>
            <a:r>
              <a:rPr lang="en-US" dirty="0">
                <a:cs typeface="Calibri Light"/>
              </a:rPr>
              <a:t>Improvements we would Implement</a:t>
            </a:r>
            <a:endParaRPr lang="en-US" dirty="0"/>
          </a:p>
        </p:txBody>
      </p:sp>
      <p:sp>
        <p:nvSpPr>
          <p:cNvPr id="3" name="Text Placeholder 2">
            <a:extLst>
              <a:ext uri="{FF2B5EF4-FFF2-40B4-BE49-F238E27FC236}">
                <a16:creationId xmlns:a16="http://schemas.microsoft.com/office/drawing/2014/main" id="{526AF2BC-1B22-F3B3-6BA6-3D43E3DC34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818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Variety</a:t>
            </a:r>
            <a:endParaRPr lang="en-US" dirty="0"/>
          </a:p>
        </p:txBody>
      </p:sp>
      <p:sp>
        <p:nvSpPr>
          <p:cNvPr id="4" name="Content Placeholder 2">
            <a:extLst>
              <a:ext uri="{FF2B5EF4-FFF2-40B4-BE49-F238E27FC236}">
                <a16:creationId xmlns:a16="http://schemas.microsoft.com/office/drawing/2014/main" id="{8E81FAF9-E994-2176-5D54-301EEB334758}"/>
              </a:ext>
            </a:extLst>
          </p:cNvPr>
          <p:cNvSpPr txBox="1">
            <a:spLocks/>
          </p:cNvSpPr>
          <p:nvPr/>
        </p:nvSpPr>
        <p:spPr>
          <a:xfrm>
            <a:off x="838200" y="1690687"/>
            <a:ext cx="10515600" cy="498196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Calibri"/>
              </a:rPr>
              <a:t>Dynamic and fast is challenging at first but like all things you get used to it. Our priority for improvements is providing players with more unique challenges and approaches for instance:</a:t>
            </a:r>
            <a:endParaRPr lang="en-US" dirty="0">
              <a:ea typeface="Calibri"/>
              <a:cs typeface="Calibri"/>
            </a:endParaRPr>
          </a:p>
          <a:p>
            <a:r>
              <a:rPr lang="en-US" dirty="0">
                <a:ea typeface="Calibri"/>
                <a:cs typeface="Calibri"/>
              </a:rPr>
              <a:t>enemy variety – different looks, weapons/equipment, </a:t>
            </a:r>
            <a:r>
              <a:rPr lang="en-US" dirty="0" err="1">
                <a:ea typeface="Calibri"/>
                <a:cs typeface="Calibri"/>
              </a:rPr>
              <a:t>etc</a:t>
            </a:r>
            <a:endParaRPr lang="en-US" dirty="0">
              <a:ea typeface="Calibri"/>
              <a:cs typeface="Calibri"/>
            </a:endParaRPr>
          </a:p>
          <a:p>
            <a:r>
              <a:rPr lang="en-US" dirty="0">
                <a:ea typeface="Calibri"/>
                <a:cs typeface="Calibri"/>
              </a:rPr>
              <a:t>friendly fire – helps add variety when melee enemies' gang up on the player, and entertaining</a:t>
            </a:r>
          </a:p>
          <a:p>
            <a:r>
              <a:rPr lang="en-US" dirty="0"/>
              <a:t>Items – for the player and enemies to use (e.g., Trolly, Taser, Glass)</a:t>
            </a:r>
          </a:p>
          <a:p>
            <a:r>
              <a:rPr lang="en-US" dirty="0">
                <a:ea typeface="Calibri"/>
                <a:cs typeface="Calibri"/>
              </a:rPr>
              <a:t>Zeus – AI boss enemy – more health – lighting stun attacks – gives taser on defeat</a:t>
            </a:r>
          </a:p>
          <a:p>
            <a:r>
              <a:rPr lang="en-US" dirty="0">
                <a:ea typeface="Calibri"/>
                <a:cs typeface="Calibri"/>
              </a:rPr>
              <a:t>Boss variety</a:t>
            </a:r>
          </a:p>
        </p:txBody>
      </p:sp>
    </p:spTree>
    <p:extLst>
      <p:ext uri="{BB962C8B-B14F-4D97-AF65-F5344CB8AC3E}">
        <p14:creationId xmlns:p14="http://schemas.microsoft.com/office/powerpoint/2010/main" val="2923504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687C-677B-942A-9161-3269826DDD4E}"/>
              </a:ext>
            </a:extLst>
          </p:cNvPr>
          <p:cNvSpPr>
            <a:spLocks noGrp="1"/>
          </p:cNvSpPr>
          <p:nvPr>
            <p:ph type="title"/>
          </p:nvPr>
        </p:nvSpPr>
        <p:spPr/>
        <p:txBody>
          <a:bodyPr/>
          <a:lstStyle/>
          <a:p>
            <a:r>
              <a:rPr lang="en-US" dirty="0">
                <a:ea typeface="Calibri Light"/>
                <a:cs typeface="Calibri Light"/>
              </a:rPr>
              <a:t>Equipment Mechanic</a:t>
            </a:r>
            <a:endParaRPr lang="en-US" dirty="0"/>
          </a:p>
        </p:txBody>
      </p:sp>
      <p:sp>
        <p:nvSpPr>
          <p:cNvPr id="3" name="Content Placeholder 2">
            <a:extLst>
              <a:ext uri="{FF2B5EF4-FFF2-40B4-BE49-F238E27FC236}">
                <a16:creationId xmlns:a16="http://schemas.microsoft.com/office/drawing/2014/main" id="{13076D57-4FD0-3765-E109-74F461A8F626}"/>
              </a:ext>
            </a:extLst>
          </p:cNvPr>
          <p:cNvSpPr>
            <a:spLocks noGrp="1"/>
          </p:cNvSpPr>
          <p:nvPr>
            <p:ph idx="1"/>
          </p:nvPr>
        </p:nvSpPr>
        <p:spPr/>
        <p:txBody>
          <a:bodyPr/>
          <a:lstStyle/>
          <a:p>
            <a:pPr marL="0" indent="0">
              <a:buNone/>
            </a:pPr>
            <a:r>
              <a:rPr lang="en-US" dirty="0"/>
              <a:t>With varies items to use we would need to implement an equipment mechanic for </a:t>
            </a:r>
          </a:p>
          <a:p>
            <a:r>
              <a:rPr lang="en-US" dirty="0"/>
              <a:t>We wouldn’t need many buttons, so we could bind each equip key to corelating socket</a:t>
            </a:r>
          </a:p>
        </p:txBody>
      </p:sp>
    </p:spTree>
    <p:extLst>
      <p:ext uri="{BB962C8B-B14F-4D97-AF65-F5344CB8AC3E}">
        <p14:creationId xmlns:p14="http://schemas.microsoft.com/office/powerpoint/2010/main" val="3340763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Area Claiming </a:t>
            </a:r>
            <a:r>
              <a:rPr lang="en-US" dirty="0">
                <a:ea typeface="Calibri Light"/>
                <a:cs typeface="Calibri Light"/>
              </a:rPr>
              <a:t>Mechanic</a:t>
            </a:r>
            <a:endParaRPr lang="en-US" dirty="0">
              <a:cs typeface="Calibri Light"/>
            </a:endParaRPr>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Story wise the player is a new contestant fighting veteran contestants that were given their own areas, it stands to reason the player should get their own as well.</a:t>
            </a:r>
          </a:p>
          <a:p>
            <a:r>
              <a:rPr lang="en-US" dirty="0">
                <a:cs typeface="Calibri"/>
              </a:rPr>
              <a:t>Two ways I see it working (maybe do both) allows players to either make a level for other players to challenge, or let each stage be used as communal areas after completion that the players can use as hubs to talk to NPC's with</a:t>
            </a:r>
          </a:p>
        </p:txBody>
      </p:sp>
      <p:sp>
        <p:nvSpPr>
          <p:cNvPr id="4" name="TextBox 3">
            <a:extLst>
              <a:ext uri="{FF2B5EF4-FFF2-40B4-BE49-F238E27FC236}">
                <a16:creationId xmlns:a16="http://schemas.microsoft.com/office/drawing/2014/main" id="{5B3DEFA4-046C-B6CB-9A08-ED07BFEC8068}"/>
              </a:ext>
            </a:extLst>
          </p:cNvPr>
          <p:cNvSpPr txBox="1"/>
          <p:nvPr/>
        </p:nvSpPr>
        <p:spPr>
          <a:xfrm>
            <a:off x="1726162" y="5295122"/>
            <a:ext cx="42376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Note – page too wordy, Summaries this page &amp; add images</a:t>
            </a:r>
            <a:endParaRPr lang="en-US" dirty="0"/>
          </a:p>
        </p:txBody>
      </p:sp>
    </p:spTree>
    <p:extLst>
      <p:ext uri="{BB962C8B-B14F-4D97-AF65-F5344CB8AC3E}">
        <p14:creationId xmlns:p14="http://schemas.microsoft.com/office/powerpoint/2010/main" val="3248092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Costumes</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 enemies are in costume, why not the player too (the only reason is lack of time and resources)</a:t>
            </a:r>
          </a:p>
          <a:p>
            <a:r>
              <a:rPr lang="en-US" dirty="0">
                <a:cs typeface="Calibri"/>
              </a:rPr>
              <a:t>Could even unlock costume pieces from enemies the player defeats</a:t>
            </a:r>
          </a:p>
        </p:txBody>
      </p:sp>
    </p:spTree>
    <p:extLst>
      <p:ext uri="{BB962C8B-B14F-4D97-AF65-F5344CB8AC3E}">
        <p14:creationId xmlns:p14="http://schemas.microsoft.com/office/powerpoint/2010/main" val="227973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Implementation that requires Polish</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These are in game, but could use refining to meet our intention</a:t>
            </a:r>
          </a:p>
        </p:txBody>
      </p:sp>
    </p:spTree>
    <p:extLst>
      <p:ext uri="{BB962C8B-B14F-4D97-AF65-F5344CB8AC3E}">
        <p14:creationId xmlns:p14="http://schemas.microsoft.com/office/powerpoint/2010/main" val="1322337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How our teamwork could improve</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Process improvements:</a:t>
            </a:r>
          </a:p>
          <a:p>
            <a:r>
              <a:rPr lang="en-US" dirty="0">
                <a:cs typeface="Calibri"/>
              </a:rPr>
              <a:t>Luke probably could have checked in less often, should have given </a:t>
            </a:r>
            <a:r>
              <a:rPr lang="en-US" dirty="0" err="1">
                <a:cs typeface="Calibri"/>
              </a:rPr>
              <a:t>Sujai</a:t>
            </a:r>
            <a:r>
              <a:rPr lang="en-US" dirty="0">
                <a:cs typeface="Calibri"/>
              </a:rPr>
              <a:t> more to do, could have updated the design documents more during the 3rd-5</a:t>
            </a:r>
            <a:r>
              <a:rPr lang="en-US" baseline="30000" dirty="0">
                <a:cs typeface="Calibri"/>
              </a:rPr>
              <a:t>th</a:t>
            </a:r>
            <a:r>
              <a:rPr lang="en-US" dirty="0">
                <a:cs typeface="Calibri"/>
              </a:rPr>
              <a:t> weeks, and should have focused less on the group pitch slides.</a:t>
            </a:r>
          </a:p>
        </p:txBody>
      </p:sp>
    </p:spTree>
    <p:extLst>
      <p:ext uri="{BB962C8B-B14F-4D97-AF65-F5344CB8AC3E}">
        <p14:creationId xmlns:p14="http://schemas.microsoft.com/office/powerpoint/2010/main" val="370067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4CB-C71E-86C0-6E64-408ECAB51A0F}"/>
              </a:ext>
            </a:extLst>
          </p:cNvPr>
          <p:cNvSpPr>
            <a:spLocks noGrp="1"/>
          </p:cNvSpPr>
          <p:nvPr>
            <p:ph type="title"/>
          </p:nvPr>
        </p:nvSpPr>
        <p:spPr/>
        <p:txBody>
          <a:bodyPr/>
          <a:lstStyle/>
          <a:p>
            <a:r>
              <a:rPr lang="en-US" dirty="0">
                <a:ea typeface="Calibri Light"/>
                <a:cs typeface="Calibri Light"/>
              </a:rPr>
              <a:t>Interaction</a:t>
            </a:r>
            <a:endParaRPr lang="en-US" dirty="0"/>
          </a:p>
        </p:txBody>
      </p:sp>
      <p:sp>
        <p:nvSpPr>
          <p:cNvPr id="3" name="Content Placeholder 2">
            <a:extLst>
              <a:ext uri="{FF2B5EF4-FFF2-40B4-BE49-F238E27FC236}">
                <a16:creationId xmlns:a16="http://schemas.microsoft.com/office/drawing/2014/main" id="{72DEA321-32E2-440C-635F-BBC9E0E1A05F}"/>
              </a:ext>
            </a:extLst>
          </p:cNvPr>
          <p:cNvSpPr>
            <a:spLocks noGrp="1"/>
          </p:cNvSpPr>
          <p:nvPr>
            <p:ph idx="1"/>
          </p:nvPr>
        </p:nvSpPr>
        <p:spPr/>
        <p:txBody>
          <a:bodyPr vert="horz" lIns="91440" tIns="45720" rIns="91440" bIns="45720" rtlCol="0" anchor="t">
            <a:normAutofit/>
          </a:bodyPr>
          <a:lstStyle/>
          <a:p>
            <a:r>
              <a:rPr lang="en-US" dirty="0">
                <a:ea typeface="Calibri"/>
                <a:cs typeface="Calibri"/>
              </a:rPr>
              <a:t>[Controls layout]</a:t>
            </a:r>
          </a:p>
          <a:p>
            <a:r>
              <a:rPr lang="en-US" dirty="0">
                <a:cs typeface="Calibri"/>
              </a:rPr>
              <a:t>We want to include various Environment interactions, so the player has more unique options throughout the levels: scattered items, moveable objects, obstacles, </a:t>
            </a:r>
            <a:r>
              <a:rPr lang="en-US" dirty="0" err="1">
                <a:cs typeface="Calibri"/>
              </a:rPr>
              <a:t>etc</a:t>
            </a:r>
            <a:endParaRPr lang="en-US" dirty="0"/>
          </a:p>
        </p:txBody>
      </p:sp>
    </p:spTree>
    <p:extLst>
      <p:ext uri="{BB962C8B-B14F-4D97-AF65-F5344CB8AC3E}">
        <p14:creationId xmlns:p14="http://schemas.microsoft.com/office/powerpoint/2010/main" val="1229603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C688-3E4E-CD7E-94EC-2E1D4A29E39E}"/>
              </a:ext>
            </a:extLst>
          </p:cNvPr>
          <p:cNvSpPr>
            <a:spLocks noGrp="1"/>
          </p:cNvSpPr>
          <p:nvPr>
            <p:ph type="title"/>
          </p:nvPr>
        </p:nvSpPr>
        <p:spPr/>
        <p:txBody>
          <a:bodyPr/>
          <a:lstStyle/>
          <a:p>
            <a:r>
              <a:rPr lang="en-US" dirty="0">
                <a:ea typeface="Calibri Light"/>
                <a:cs typeface="Calibri Light"/>
              </a:rPr>
              <a:t>Game to Player Feedback</a:t>
            </a:r>
            <a:endParaRPr lang="en-US" dirty="0"/>
          </a:p>
        </p:txBody>
      </p:sp>
      <p:sp>
        <p:nvSpPr>
          <p:cNvPr id="3" name="Content Placeholder 2">
            <a:extLst>
              <a:ext uri="{FF2B5EF4-FFF2-40B4-BE49-F238E27FC236}">
                <a16:creationId xmlns:a16="http://schemas.microsoft.com/office/drawing/2014/main" id="{ED8FEACF-803D-4DB3-B670-9564FC82C211}"/>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panose="020F0502020204030204"/>
                <a:cs typeface="Calibri" panose="020F0502020204030204"/>
              </a:rPr>
              <a:t>Ways the game will convey information to the player</a:t>
            </a:r>
          </a:p>
          <a:p>
            <a:r>
              <a:rPr lang="en-US" dirty="0">
                <a:ea typeface="Calibri" panose="020F0502020204030204"/>
                <a:cs typeface="Calibri" panose="020F0502020204030204"/>
              </a:rPr>
              <a:t>Combat</a:t>
            </a:r>
          </a:p>
          <a:p>
            <a:pPr lvl="1"/>
            <a:r>
              <a:rPr lang="en-US" dirty="0">
                <a:ea typeface="Calibri" panose="020F0502020204030204"/>
                <a:cs typeface="Calibri" panose="020F0502020204030204"/>
              </a:rPr>
              <a:t>Ragdolls need to be Obvious</a:t>
            </a:r>
          </a:p>
          <a:p>
            <a:pPr lvl="1"/>
            <a:r>
              <a:rPr lang="en-US" dirty="0">
                <a:ea typeface="Calibri" panose="020F0502020204030204"/>
                <a:cs typeface="Calibri" panose="020F0502020204030204"/>
              </a:rPr>
              <a:t>Ideally sound effect indicate impact/damage</a:t>
            </a:r>
          </a:p>
          <a:p>
            <a:r>
              <a:rPr lang="en-US" dirty="0">
                <a:ea typeface="Calibri" panose="020F0502020204030204"/>
                <a:cs typeface="Calibri" panose="020F0502020204030204"/>
              </a:rPr>
              <a:t>Progress indicators</a:t>
            </a:r>
          </a:p>
          <a:p>
            <a:pPr lvl="1"/>
            <a:r>
              <a:rPr lang="en-US" dirty="0">
                <a:ea typeface="Calibri" panose="020F0502020204030204"/>
                <a:cs typeface="Calibri" panose="020F0502020204030204"/>
              </a:rPr>
              <a:t>An enemy count could work</a:t>
            </a:r>
          </a:p>
          <a:p>
            <a:pPr lvl="1"/>
            <a:r>
              <a:rPr lang="en-US" dirty="0">
                <a:ea typeface="Calibri" panose="020F0502020204030204"/>
                <a:cs typeface="Calibri" panose="020F0502020204030204"/>
              </a:rPr>
              <a:t>Announcer comments</a:t>
            </a:r>
          </a:p>
          <a:p>
            <a:pPr lvl="1"/>
            <a:r>
              <a:rPr lang="en-US" dirty="0">
                <a:ea typeface="Calibri" panose="020F0502020204030204"/>
                <a:cs typeface="Calibri" panose="020F0502020204030204"/>
              </a:rPr>
              <a:t>Boss Talks</a:t>
            </a:r>
          </a:p>
        </p:txBody>
      </p:sp>
    </p:spTree>
    <p:extLst>
      <p:ext uri="{BB962C8B-B14F-4D97-AF65-F5344CB8AC3E}">
        <p14:creationId xmlns:p14="http://schemas.microsoft.com/office/powerpoint/2010/main" val="1242209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7821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32E2-DA92-CA6A-1819-332B4954D450}"/>
              </a:ext>
            </a:extLst>
          </p:cNvPr>
          <p:cNvSpPr>
            <a:spLocks noGrp="1"/>
          </p:cNvSpPr>
          <p:nvPr>
            <p:ph type="title"/>
          </p:nvPr>
        </p:nvSpPr>
        <p:spPr/>
        <p:txBody>
          <a:bodyPr/>
          <a:lstStyle/>
          <a:p>
            <a:r>
              <a:rPr lang="en-GB" dirty="0"/>
              <a:t>Overview of Presentation</a:t>
            </a:r>
          </a:p>
        </p:txBody>
      </p:sp>
      <p:sp>
        <p:nvSpPr>
          <p:cNvPr id="3" name="Content Placeholder 2">
            <a:extLst>
              <a:ext uri="{FF2B5EF4-FFF2-40B4-BE49-F238E27FC236}">
                <a16:creationId xmlns:a16="http://schemas.microsoft.com/office/drawing/2014/main" id="{5A8090D6-9EFB-D621-1DB2-9FF55D62ED79}"/>
              </a:ext>
            </a:extLst>
          </p:cNvPr>
          <p:cNvSpPr>
            <a:spLocks noGrp="1"/>
          </p:cNvSpPr>
          <p:nvPr>
            <p:ph idx="1"/>
          </p:nvPr>
        </p:nvSpPr>
        <p:spPr/>
        <p:txBody>
          <a:bodyPr/>
          <a:lstStyle/>
          <a:p>
            <a:r>
              <a:rPr lang="en-GB"/>
              <a:t>Summarise talking points:</a:t>
            </a:r>
            <a:endParaRPr lang="en-GB" dirty="0"/>
          </a:p>
        </p:txBody>
      </p:sp>
    </p:spTree>
    <p:extLst>
      <p:ext uri="{BB962C8B-B14F-4D97-AF65-F5344CB8AC3E}">
        <p14:creationId xmlns:p14="http://schemas.microsoft.com/office/powerpoint/2010/main" val="4223691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05E7-A9B8-F2BD-E262-4B557C50E013}"/>
              </a:ext>
            </a:extLst>
          </p:cNvPr>
          <p:cNvSpPr>
            <a:spLocks noGrp="1"/>
          </p:cNvSpPr>
          <p:nvPr>
            <p:ph type="title"/>
          </p:nvPr>
        </p:nvSpPr>
        <p:spPr/>
        <p:txBody>
          <a:bodyPr/>
          <a:lstStyle/>
          <a:p>
            <a:r>
              <a:rPr lang="en-US" dirty="0">
                <a:ea typeface="Calibri Light"/>
                <a:cs typeface="Calibri Light"/>
              </a:rPr>
              <a:t>Posible Questions</a:t>
            </a:r>
            <a:endParaRPr lang="en-US" dirty="0"/>
          </a:p>
        </p:txBody>
      </p:sp>
      <p:sp>
        <p:nvSpPr>
          <p:cNvPr id="3" name="Content Placeholder 2">
            <a:extLst>
              <a:ext uri="{FF2B5EF4-FFF2-40B4-BE49-F238E27FC236}">
                <a16:creationId xmlns:a16="http://schemas.microsoft.com/office/drawing/2014/main" id="{F212CEC1-CF87-87D1-0DC9-0D67F69E3BE9}"/>
              </a:ext>
            </a:extLst>
          </p:cNvPr>
          <p:cNvSpPr>
            <a:spLocks noGrp="1"/>
          </p:cNvSpPr>
          <p:nvPr>
            <p:ph idx="1"/>
          </p:nvPr>
        </p:nvSpPr>
        <p:spPr/>
        <p:txBody>
          <a:bodyPr vert="horz" lIns="91440" tIns="45720" rIns="91440" bIns="45720" rtlCol="0" anchor="t">
            <a:normAutofit/>
          </a:bodyPr>
          <a:lstStyle/>
          <a:p>
            <a:r>
              <a:rPr lang="en-US" dirty="0">
                <a:ea typeface="Calibri"/>
                <a:cs typeface="Calibri"/>
              </a:rPr>
              <a:t>How is this different from other top-downs</a:t>
            </a:r>
          </a:p>
          <a:p>
            <a:r>
              <a:rPr lang="en-US" dirty="0">
                <a:ea typeface="Calibri"/>
                <a:cs typeface="Calibri"/>
              </a:rPr>
              <a:t>How would you sell/</a:t>
            </a:r>
            <a:r>
              <a:rPr lang="en-US" dirty="0" err="1">
                <a:ea typeface="Calibri"/>
                <a:cs typeface="Calibri"/>
              </a:rPr>
              <a:t>monatise</a:t>
            </a:r>
            <a:r>
              <a:rPr lang="en-US" dirty="0">
                <a:ea typeface="Calibri"/>
                <a:cs typeface="Calibri"/>
              </a:rPr>
              <a:t> this</a:t>
            </a:r>
          </a:p>
          <a:p>
            <a:r>
              <a:rPr lang="en-US" dirty="0">
                <a:ea typeface="Calibri"/>
                <a:cs typeface="Calibri"/>
              </a:rPr>
              <a:t>What's your unique selling point</a:t>
            </a:r>
          </a:p>
          <a:p>
            <a:r>
              <a:rPr lang="en-US" dirty="0">
                <a:ea typeface="Calibri"/>
                <a:cs typeface="Calibri"/>
              </a:rPr>
              <a:t>What problems did you encounter/deal with</a:t>
            </a:r>
          </a:p>
          <a:p>
            <a:r>
              <a:rPr lang="en-US" dirty="0">
                <a:ea typeface="Calibri"/>
                <a:cs typeface="Calibri"/>
              </a:rPr>
              <a:t>Why this mechanic</a:t>
            </a:r>
          </a:p>
          <a:p>
            <a:r>
              <a:rPr lang="en-US" dirty="0">
                <a:ea typeface="Calibri"/>
                <a:cs typeface="Calibri"/>
              </a:rPr>
              <a:t>How would you improve it</a:t>
            </a:r>
          </a:p>
        </p:txBody>
      </p:sp>
    </p:spTree>
    <p:extLst>
      <p:ext uri="{BB962C8B-B14F-4D97-AF65-F5344CB8AC3E}">
        <p14:creationId xmlns:p14="http://schemas.microsoft.com/office/powerpoint/2010/main" val="146729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8AF1-78F1-75BB-5B5D-3673967C7AD5}"/>
              </a:ext>
            </a:extLst>
          </p:cNvPr>
          <p:cNvSpPr>
            <a:spLocks noGrp="1"/>
          </p:cNvSpPr>
          <p:nvPr>
            <p:ph type="title"/>
          </p:nvPr>
        </p:nvSpPr>
        <p:spPr/>
        <p:txBody>
          <a:bodyPr/>
          <a:lstStyle/>
          <a:p>
            <a:r>
              <a:rPr lang="en-US" dirty="0">
                <a:ea typeface="Calibri Light"/>
                <a:cs typeface="Calibri Light"/>
              </a:rPr>
              <a:t>Summary for Clash of Cos</a:t>
            </a:r>
            <a:endParaRPr lang="en-US" dirty="0"/>
          </a:p>
        </p:txBody>
      </p:sp>
      <p:sp>
        <p:nvSpPr>
          <p:cNvPr id="3" name="Content Placeholder 2">
            <a:extLst>
              <a:ext uri="{FF2B5EF4-FFF2-40B4-BE49-F238E27FC236}">
                <a16:creationId xmlns:a16="http://schemas.microsoft.com/office/drawing/2014/main" id="{09600C1F-7292-6A7E-5647-EC96EFECF5E1}"/>
              </a:ext>
            </a:extLst>
          </p:cNvPr>
          <p:cNvSpPr>
            <a:spLocks noGrp="1"/>
          </p:cNvSpPr>
          <p:nvPr>
            <p:ph idx="1"/>
          </p:nvPr>
        </p:nvSpPr>
        <p:spPr/>
        <p:txBody>
          <a:bodyPr vert="horz" lIns="91440" tIns="45720" rIns="91440" bIns="45720" rtlCol="0" anchor="t">
            <a:normAutofit/>
          </a:bodyPr>
          <a:lstStyle/>
          <a:p>
            <a:r>
              <a:rPr lang="en-US" dirty="0">
                <a:ea typeface="Calibri"/>
                <a:cs typeface="Calibri"/>
              </a:rPr>
              <a:t>Top-Down Action game</a:t>
            </a:r>
          </a:p>
          <a:p>
            <a:r>
              <a:rPr lang="en-US" dirty="0">
                <a:ea typeface="Calibri"/>
                <a:cs typeface="Calibri"/>
              </a:rPr>
              <a:t>Target Audience – 12+ gamers (silly, but skill level helps)</a:t>
            </a:r>
          </a:p>
          <a:p>
            <a:r>
              <a:rPr lang="en-US" dirty="0">
                <a:ea typeface="Calibri"/>
                <a:cs typeface="Calibri"/>
              </a:rPr>
              <a:t>For PC</a:t>
            </a:r>
          </a:p>
          <a:p>
            <a:r>
              <a:rPr lang="en-US" dirty="0">
                <a:ea typeface="Calibri"/>
                <a:cs typeface="Calibri"/>
              </a:rPr>
              <a:t>[I need to add images to slides]</a:t>
            </a:r>
          </a:p>
        </p:txBody>
      </p:sp>
    </p:spTree>
    <p:extLst>
      <p:ext uri="{BB962C8B-B14F-4D97-AF65-F5344CB8AC3E}">
        <p14:creationId xmlns:p14="http://schemas.microsoft.com/office/powerpoint/2010/main" val="364609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8A86-6243-0D4D-4B4E-513B29280960}"/>
              </a:ext>
            </a:extLst>
          </p:cNvPr>
          <p:cNvSpPr>
            <a:spLocks noGrp="1"/>
          </p:cNvSpPr>
          <p:nvPr>
            <p:ph type="title"/>
          </p:nvPr>
        </p:nvSpPr>
        <p:spPr/>
        <p:txBody>
          <a:bodyPr/>
          <a:lstStyle/>
          <a:p>
            <a:r>
              <a:rPr lang="en-US" dirty="0">
                <a:cs typeface="Calibri Light"/>
              </a:rPr>
              <a:t>Research and Inspiration</a:t>
            </a:r>
            <a:endParaRPr lang="en-US" dirty="0" err="1"/>
          </a:p>
        </p:txBody>
      </p:sp>
      <p:sp>
        <p:nvSpPr>
          <p:cNvPr id="3" name="Text Placeholder 2">
            <a:extLst>
              <a:ext uri="{FF2B5EF4-FFF2-40B4-BE49-F238E27FC236}">
                <a16:creationId xmlns:a16="http://schemas.microsoft.com/office/drawing/2014/main" id="{0435CAA9-5AB9-0B57-E23A-8C3B9B535E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210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Genre Inspiration Mash</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a:xfrm>
            <a:off x="838200" y="1825625"/>
            <a:ext cx="6427573" cy="4351338"/>
          </a:xfrm>
        </p:spPr>
        <p:txBody>
          <a:bodyPr vert="horz" lIns="91440" tIns="45720" rIns="91440" bIns="45720" rtlCol="0" anchor="t">
            <a:normAutofit fontScale="92500" lnSpcReduction="10000"/>
          </a:bodyPr>
          <a:lstStyle/>
          <a:p>
            <a:r>
              <a:rPr lang="en-US" dirty="0">
                <a:cs typeface="Calibri"/>
              </a:rPr>
              <a:t>Fast top-down action game – Hotline Miami (we wanted to combine the balls to wall action of Hotline with the wacky physics of games like Gang Beasts)</a:t>
            </a:r>
          </a:p>
          <a:p>
            <a:r>
              <a:rPr lang="en-US" dirty="0">
                <a:cs typeface="Calibri"/>
              </a:rPr>
              <a:t>Gang Beasts (the most popular of physics fighters made it the easiest to draw inspiration from)</a:t>
            </a:r>
          </a:p>
          <a:p>
            <a:r>
              <a:rPr lang="en-US" dirty="0">
                <a:cs typeface="Calibri"/>
              </a:rPr>
              <a:t>Hades – inspired the inclusion of fake (trashy) "gods" into the narrative to appear as bosses, that due to the wacky tone of the game still give items (a combination with similarity to Isaac).</a:t>
            </a:r>
          </a:p>
        </p:txBody>
      </p:sp>
      <p:sp>
        <p:nvSpPr>
          <p:cNvPr id="4" name="TextBox 3">
            <a:extLst>
              <a:ext uri="{FF2B5EF4-FFF2-40B4-BE49-F238E27FC236}">
                <a16:creationId xmlns:a16="http://schemas.microsoft.com/office/drawing/2014/main" id="{B6FE8D96-3C3C-4B7D-0583-7CF663FFD531}"/>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93979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Environment Inspiration</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p:txBody>
          <a:bodyPr vert="horz" lIns="91440" tIns="45720" rIns="91440" bIns="45720" rtlCol="0" anchor="t">
            <a:normAutofit/>
          </a:bodyPr>
          <a:lstStyle/>
          <a:p>
            <a:r>
              <a:rPr lang="en-US" dirty="0">
                <a:cs typeface="Calibri"/>
              </a:rPr>
              <a:t>hotline </a:t>
            </a:r>
            <a:r>
              <a:rPr lang="en-US" dirty="0" err="1">
                <a:cs typeface="Calibri"/>
              </a:rPr>
              <a:t>miami</a:t>
            </a:r>
            <a:r>
              <a:rPr lang="en-US" dirty="0">
                <a:cs typeface="Calibri"/>
              </a:rPr>
              <a:t> esc level design with </a:t>
            </a:r>
            <a:r>
              <a:rPr lang="en-US" dirty="0" err="1">
                <a:cs typeface="Calibri"/>
              </a:rPr>
              <a:t>realife</a:t>
            </a:r>
            <a:r>
              <a:rPr lang="en-US" dirty="0">
                <a:cs typeface="Calibri"/>
              </a:rPr>
              <a:t> environment inspiration:</a:t>
            </a:r>
            <a:endParaRPr lang="en-US" dirty="0"/>
          </a:p>
          <a:p>
            <a:r>
              <a:rPr lang="en-US" dirty="0">
                <a:cs typeface="Calibri" panose="020F0502020204030204"/>
              </a:rPr>
              <a:t>Hotels</a:t>
            </a:r>
          </a:p>
          <a:p>
            <a:r>
              <a:rPr lang="en-US" dirty="0">
                <a:cs typeface="Calibri" panose="020F0502020204030204"/>
              </a:rPr>
              <a:t>Restaurants</a:t>
            </a:r>
          </a:p>
          <a:p>
            <a:r>
              <a:rPr lang="en-US" dirty="0">
                <a:cs typeface="Calibri" panose="020F0502020204030204"/>
              </a:rPr>
              <a:t>Spa</a:t>
            </a:r>
          </a:p>
          <a:p>
            <a:r>
              <a:rPr lang="en-US" dirty="0">
                <a:cs typeface="Calibri" panose="020F0502020204030204"/>
              </a:rPr>
              <a:t>Raves</a:t>
            </a:r>
          </a:p>
          <a:p>
            <a:r>
              <a:rPr lang="en-US" dirty="0">
                <a:cs typeface="Calibri" panose="020F0502020204030204"/>
              </a:rPr>
              <a:t>Storage/supply rooms</a:t>
            </a:r>
          </a:p>
          <a:p>
            <a:r>
              <a:rPr lang="en-US" dirty="0">
                <a:cs typeface="Calibri" panose="020F0502020204030204"/>
              </a:rPr>
              <a:t>(+ Gang beast influence)</a:t>
            </a: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64864A08-A193-38B0-EBF8-1AAD2D82A236}"/>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00747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Bedford Hotel restaurants &amp; bars near British Museum">
            <a:extLst>
              <a:ext uri="{FF2B5EF4-FFF2-40B4-BE49-F238E27FC236}">
                <a16:creationId xmlns:a16="http://schemas.microsoft.com/office/drawing/2014/main" id="{B1EBDA43-2A4C-06C0-85DD-8289B49E0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42" r="2" b="18455"/>
          <a:stretch/>
        </p:blipFill>
        <p:spPr bwMode="auto">
          <a:xfrm>
            <a:off x="7252072" y="1590571"/>
            <a:ext cx="4595097" cy="22506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What is a Rave? - Guide to Raving | iHeartRaves">
            <a:extLst>
              <a:ext uri="{FF2B5EF4-FFF2-40B4-BE49-F238E27FC236}">
                <a16:creationId xmlns:a16="http://schemas.microsoft.com/office/drawing/2014/main" id="{F553666A-98C0-2612-9523-D00A064046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21" r="1" b="1"/>
          <a:stretch/>
        </p:blipFill>
        <p:spPr bwMode="auto">
          <a:xfrm>
            <a:off x="7252072" y="3245258"/>
            <a:ext cx="4262808" cy="2354039"/>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6EE270-0710-8E85-33A6-2D33C2040258}"/>
              </a:ext>
            </a:extLst>
          </p:cNvPr>
          <p:cNvSpPr>
            <a:spLocks noGrp="1"/>
          </p:cNvSpPr>
          <p:nvPr>
            <p:ph type="title"/>
          </p:nvPr>
        </p:nvSpPr>
        <p:spPr/>
        <p:txBody>
          <a:bodyPr/>
          <a:lstStyle/>
          <a:p>
            <a:r>
              <a:rPr lang="en-US" dirty="0">
                <a:ea typeface="Calibri Light"/>
                <a:cs typeface="Calibri Light"/>
              </a:rPr>
              <a:t>Overall Game Mood-board</a:t>
            </a:r>
            <a:endParaRPr lang="en-US" dirty="0"/>
          </a:p>
        </p:txBody>
      </p:sp>
      <p:pic>
        <p:nvPicPr>
          <p:cNvPr id="1028" name="Picture 4" descr="Review: Hotline Miami 2: Wrong Number - Hardcore Gamer">
            <a:extLst>
              <a:ext uri="{FF2B5EF4-FFF2-40B4-BE49-F238E27FC236}">
                <a16:creationId xmlns:a16="http://schemas.microsoft.com/office/drawing/2014/main" id="{6F985D89-DD72-7603-C8BD-DA49DBE152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42" y="2048585"/>
            <a:ext cx="4679004" cy="2631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gang beasts punch force mod">
            <a:extLst>
              <a:ext uri="{FF2B5EF4-FFF2-40B4-BE49-F238E27FC236}">
                <a16:creationId xmlns:a16="http://schemas.microsoft.com/office/drawing/2014/main" id="{460EBAAC-2119-1441-C40A-FF9693A332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1906624" y="2344758"/>
            <a:ext cx="2081716" cy="1262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D97816-452F-9F0A-15A4-701EED984EDF}"/>
              </a:ext>
            </a:extLst>
          </p:cNvPr>
          <p:cNvSpPr txBox="1"/>
          <p:nvPr/>
        </p:nvSpPr>
        <p:spPr>
          <a:xfrm>
            <a:off x="3007468" y="1547641"/>
            <a:ext cx="3307405" cy="369332"/>
          </a:xfrm>
          <a:prstGeom prst="rect">
            <a:avLst/>
          </a:prstGeom>
          <a:noFill/>
          <a:ln>
            <a:solidFill>
              <a:schemeClr val="tx1"/>
            </a:solidFill>
          </a:ln>
        </p:spPr>
        <p:txBody>
          <a:bodyPr wrap="square" rtlCol="0">
            <a:spAutoFit/>
          </a:bodyPr>
          <a:lstStyle/>
          <a:p>
            <a:r>
              <a:rPr lang="en-GB" dirty="0"/>
              <a:t>Momentum – punch – knockback</a:t>
            </a:r>
          </a:p>
        </p:txBody>
      </p:sp>
      <p:cxnSp>
        <p:nvCxnSpPr>
          <p:cNvPr id="5" name="Straight Connector 4">
            <a:extLst>
              <a:ext uri="{FF2B5EF4-FFF2-40B4-BE49-F238E27FC236}">
                <a16:creationId xmlns:a16="http://schemas.microsoft.com/office/drawing/2014/main" id="{60F093E8-BE54-179F-F67D-2E078A5230FA}"/>
              </a:ext>
            </a:extLst>
          </p:cNvPr>
          <p:cNvCxnSpPr>
            <a:cxnSpLocks/>
            <a:stCxn id="3" idx="1"/>
          </p:cNvCxnSpPr>
          <p:nvPr/>
        </p:nvCxnSpPr>
        <p:spPr>
          <a:xfrm>
            <a:off x="3007468" y="1732307"/>
            <a:ext cx="76200" cy="1152862"/>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C948BC2F-A0FA-E2C6-1B50-B8E5F8FBECEC}"/>
              </a:ext>
            </a:extLst>
          </p:cNvPr>
          <p:cNvPicPr>
            <a:picLocks noChangeAspect="1"/>
          </p:cNvPicPr>
          <p:nvPr/>
        </p:nvPicPr>
        <p:blipFill rotWithShape="1">
          <a:blip r:embed="rId6"/>
          <a:srcRect l="61266" t="5324" r="7937" b="80601"/>
          <a:stretch/>
        </p:blipFill>
        <p:spPr>
          <a:xfrm>
            <a:off x="470174" y="5175326"/>
            <a:ext cx="1014918" cy="965299"/>
          </a:xfrm>
          <a:prstGeom prst="rect">
            <a:avLst/>
          </a:prstGeom>
        </p:spPr>
      </p:pic>
      <p:pic>
        <p:nvPicPr>
          <p:cNvPr id="18" name="Picture 17">
            <a:extLst>
              <a:ext uri="{FF2B5EF4-FFF2-40B4-BE49-F238E27FC236}">
                <a16:creationId xmlns:a16="http://schemas.microsoft.com/office/drawing/2014/main" id="{37FA1707-6D61-7698-051F-3CE899F1CAD4}"/>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3356042" y="5471506"/>
            <a:ext cx="976008" cy="795065"/>
          </a:xfrm>
          <a:prstGeom prst="rect">
            <a:avLst/>
          </a:prstGeom>
        </p:spPr>
      </p:pic>
      <p:pic>
        <p:nvPicPr>
          <p:cNvPr id="20" name="Picture 2" descr="Image result for gang beasts punch force mod">
            <a:extLst>
              <a:ext uri="{FF2B5EF4-FFF2-40B4-BE49-F238E27FC236}">
                <a16:creationId xmlns:a16="http://schemas.microsoft.com/office/drawing/2014/main" id="{0F4EF1F7-F85A-11F5-8F5A-9E59600B64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4332050" y="5175326"/>
            <a:ext cx="2081716" cy="12629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E12ACE51-7938-0A84-CF49-CC39BF6386E0}"/>
              </a:ext>
            </a:extLst>
          </p:cNvPr>
          <p:cNvPicPr>
            <a:picLocks noChangeAspect="1"/>
          </p:cNvPicPr>
          <p:nvPr/>
        </p:nvPicPr>
        <p:blipFill rotWithShape="1">
          <a:blip r:embed="rId6"/>
          <a:srcRect l="61266" t="5324" r="7937" b="80601"/>
          <a:stretch/>
        </p:blipFill>
        <p:spPr>
          <a:xfrm>
            <a:off x="2030650" y="4988857"/>
            <a:ext cx="1014918" cy="965299"/>
          </a:xfrm>
          <a:prstGeom prst="rect">
            <a:avLst/>
          </a:prstGeom>
        </p:spPr>
      </p:pic>
      <p:pic>
        <p:nvPicPr>
          <p:cNvPr id="19" name="Picture 18">
            <a:extLst>
              <a:ext uri="{FF2B5EF4-FFF2-40B4-BE49-F238E27FC236}">
                <a16:creationId xmlns:a16="http://schemas.microsoft.com/office/drawing/2014/main" id="{3116B314-390B-510E-D08D-C526F6EB37D2}"/>
              </a:ext>
            </a:extLst>
          </p:cNvPr>
          <p:cNvPicPr>
            <a:picLocks noChangeAspect="1"/>
          </p:cNvPicPr>
          <p:nvPr/>
        </p:nvPicPr>
        <p:blipFill rotWithShape="1">
          <a:blip r:embed="rId6"/>
          <a:srcRect l="61266" t="5324" r="7937" b="80601"/>
          <a:stretch/>
        </p:blipFill>
        <p:spPr>
          <a:xfrm>
            <a:off x="1554808" y="5775726"/>
            <a:ext cx="1014918" cy="965299"/>
          </a:xfrm>
          <a:prstGeom prst="rect">
            <a:avLst/>
          </a:prstGeom>
        </p:spPr>
      </p:pic>
      <p:cxnSp>
        <p:nvCxnSpPr>
          <p:cNvPr id="23" name="Straight Connector 22">
            <a:extLst>
              <a:ext uri="{FF2B5EF4-FFF2-40B4-BE49-F238E27FC236}">
                <a16:creationId xmlns:a16="http://schemas.microsoft.com/office/drawing/2014/main" id="{8ECB1194-6440-0F5C-0514-7257FEC3C079}"/>
              </a:ext>
            </a:extLst>
          </p:cNvPr>
          <p:cNvCxnSpPr>
            <a:cxnSpLocks/>
          </p:cNvCxnSpPr>
          <p:nvPr/>
        </p:nvCxnSpPr>
        <p:spPr>
          <a:xfrm flipH="1">
            <a:off x="1159009" y="5230181"/>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1D4C82CB-CF1B-B9DB-F01F-096345BCA36E}"/>
              </a:ext>
            </a:extLst>
          </p:cNvPr>
          <p:cNvCxnSpPr>
            <a:cxnSpLocks/>
          </p:cNvCxnSpPr>
          <p:nvPr/>
        </p:nvCxnSpPr>
        <p:spPr>
          <a:xfrm flipH="1">
            <a:off x="3291594" y="553890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1D1D1968-DDBC-EC6B-79C0-98EADE6FF195}"/>
              </a:ext>
            </a:extLst>
          </p:cNvPr>
          <p:cNvCxnSpPr>
            <a:cxnSpLocks/>
          </p:cNvCxnSpPr>
          <p:nvPr/>
        </p:nvCxnSpPr>
        <p:spPr>
          <a:xfrm flipH="1">
            <a:off x="2688479" y="6106266"/>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4F7CF6D1-C401-EB7A-C871-AC51EB8F296D}"/>
              </a:ext>
            </a:extLst>
          </p:cNvPr>
          <p:cNvCxnSpPr>
            <a:cxnSpLocks/>
          </p:cNvCxnSpPr>
          <p:nvPr/>
        </p:nvCxnSpPr>
        <p:spPr>
          <a:xfrm flipH="1" flipV="1">
            <a:off x="2842097" y="6465114"/>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45" name="Group 44">
            <a:extLst>
              <a:ext uri="{FF2B5EF4-FFF2-40B4-BE49-F238E27FC236}">
                <a16:creationId xmlns:a16="http://schemas.microsoft.com/office/drawing/2014/main" id="{52F6F498-1643-B9E4-144F-88C59AF3DC15}"/>
              </a:ext>
            </a:extLst>
          </p:cNvPr>
          <p:cNvGrpSpPr/>
          <p:nvPr/>
        </p:nvGrpSpPr>
        <p:grpSpPr>
          <a:xfrm rot="18461864">
            <a:off x="5811970" y="4568844"/>
            <a:ext cx="685189" cy="482649"/>
            <a:chOff x="5811970" y="4568844"/>
            <a:chExt cx="685189" cy="482649"/>
          </a:xfrm>
        </p:grpSpPr>
        <p:cxnSp>
          <p:nvCxnSpPr>
            <p:cNvPr id="30" name="Straight Connector 29">
              <a:extLst>
                <a:ext uri="{FF2B5EF4-FFF2-40B4-BE49-F238E27FC236}">
                  <a16:creationId xmlns:a16="http://schemas.microsoft.com/office/drawing/2014/main" id="{D0639C47-226D-7DDD-AAD1-20828C960990}"/>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6DEBD888-8B8E-C467-C6CF-B715B7E7AEA8}"/>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56200B1E-3569-115F-F8AA-FDCCD3931035}"/>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7B0D5436-274D-1CCB-9734-BD34DB4494CB}"/>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9B0B72F7-0D98-8713-5FDA-142E5CD9E90E}"/>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86FDBC91-3B0B-6709-7693-CE2BB20EF62A}"/>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955A68F2-77E7-EC4F-6E6E-C110EF17690B}"/>
              </a:ext>
            </a:extLst>
          </p:cNvPr>
          <p:cNvGrpSpPr/>
          <p:nvPr/>
        </p:nvGrpSpPr>
        <p:grpSpPr>
          <a:xfrm>
            <a:off x="3581398" y="5343186"/>
            <a:ext cx="285945" cy="77185"/>
            <a:chOff x="3581398" y="5343186"/>
            <a:chExt cx="285945" cy="77185"/>
          </a:xfrm>
        </p:grpSpPr>
        <p:cxnSp>
          <p:nvCxnSpPr>
            <p:cNvPr id="46" name="Straight Connector 45">
              <a:extLst>
                <a:ext uri="{FF2B5EF4-FFF2-40B4-BE49-F238E27FC236}">
                  <a16:creationId xmlns:a16="http://schemas.microsoft.com/office/drawing/2014/main" id="{785FEC32-C9D0-C5D3-2D28-29554E0B0E4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786A1070-01F6-0B25-AC55-ED2E7B0A7BD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1" name="Group 50">
            <a:extLst>
              <a:ext uri="{FF2B5EF4-FFF2-40B4-BE49-F238E27FC236}">
                <a16:creationId xmlns:a16="http://schemas.microsoft.com/office/drawing/2014/main" id="{CE1CC6B9-13A0-62E7-C18D-167331708DDB}"/>
              </a:ext>
            </a:extLst>
          </p:cNvPr>
          <p:cNvGrpSpPr/>
          <p:nvPr/>
        </p:nvGrpSpPr>
        <p:grpSpPr>
          <a:xfrm>
            <a:off x="3179320" y="6030608"/>
            <a:ext cx="285945" cy="77185"/>
            <a:chOff x="3581398" y="5343186"/>
            <a:chExt cx="285945" cy="77185"/>
          </a:xfrm>
        </p:grpSpPr>
        <p:cxnSp>
          <p:nvCxnSpPr>
            <p:cNvPr id="52" name="Straight Connector 51">
              <a:extLst>
                <a:ext uri="{FF2B5EF4-FFF2-40B4-BE49-F238E27FC236}">
                  <a16:creationId xmlns:a16="http://schemas.microsoft.com/office/drawing/2014/main" id="{2E215AF2-05D1-E1C9-3E38-F58ACDAA951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F3A7E136-D36B-B6A5-6B61-6C9804992B7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4" name="Group 53">
            <a:extLst>
              <a:ext uri="{FF2B5EF4-FFF2-40B4-BE49-F238E27FC236}">
                <a16:creationId xmlns:a16="http://schemas.microsoft.com/office/drawing/2014/main" id="{127C5CE8-6E94-81DE-251D-6BC98EC07DD4}"/>
              </a:ext>
            </a:extLst>
          </p:cNvPr>
          <p:cNvGrpSpPr/>
          <p:nvPr/>
        </p:nvGrpSpPr>
        <p:grpSpPr>
          <a:xfrm>
            <a:off x="1347275" y="6221915"/>
            <a:ext cx="285945" cy="77185"/>
            <a:chOff x="3581398" y="5343186"/>
            <a:chExt cx="285945" cy="77185"/>
          </a:xfrm>
        </p:grpSpPr>
        <p:cxnSp>
          <p:nvCxnSpPr>
            <p:cNvPr id="55" name="Straight Connector 54">
              <a:extLst>
                <a:ext uri="{FF2B5EF4-FFF2-40B4-BE49-F238E27FC236}">
                  <a16:creationId xmlns:a16="http://schemas.microsoft.com/office/drawing/2014/main" id="{9C5C3954-14CE-E3BA-0D62-57B795CAACEA}"/>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0DCB4744-A2DB-70B4-0C2E-4595FC12981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7" name="Group 56">
            <a:extLst>
              <a:ext uri="{FF2B5EF4-FFF2-40B4-BE49-F238E27FC236}">
                <a16:creationId xmlns:a16="http://schemas.microsoft.com/office/drawing/2014/main" id="{923C4E31-FE1B-B604-5C23-6364F270F914}"/>
              </a:ext>
            </a:extLst>
          </p:cNvPr>
          <p:cNvGrpSpPr/>
          <p:nvPr/>
        </p:nvGrpSpPr>
        <p:grpSpPr>
          <a:xfrm>
            <a:off x="264261" y="5635007"/>
            <a:ext cx="285945" cy="77185"/>
            <a:chOff x="3581398" y="5343186"/>
            <a:chExt cx="285945" cy="77185"/>
          </a:xfrm>
        </p:grpSpPr>
        <p:cxnSp>
          <p:nvCxnSpPr>
            <p:cNvPr id="58" name="Straight Connector 57">
              <a:extLst>
                <a:ext uri="{FF2B5EF4-FFF2-40B4-BE49-F238E27FC236}">
                  <a16:creationId xmlns:a16="http://schemas.microsoft.com/office/drawing/2014/main" id="{EF999F97-DCB4-5F68-CBC9-AA511AAC3052}"/>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E7BB1C32-E1B4-C5D3-7AE5-DC0086816ED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0" name="Group 59">
            <a:extLst>
              <a:ext uri="{FF2B5EF4-FFF2-40B4-BE49-F238E27FC236}">
                <a16:creationId xmlns:a16="http://schemas.microsoft.com/office/drawing/2014/main" id="{5C51FD99-E240-01D1-2701-C30622A31C8A}"/>
              </a:ext>
            </a:extLst>
          </p:cNvPr>
          <p:cNvGrpSpPr/>
          <p:nvPr/>
        </p:nvGrpSpPr>
        <p:grpSpPr>
          <a:xfrm>
            <a:off x="815497" y="5271837"/>
            <a:ext cx="285945" cy="77185"/>
            <a:chOff x="3581398" y="5343186"/>
            <a:chExt cx="285945" cy="77185"/>
          </a:xfrm>
        </p:grpSpPr>
        <p:cxnSp>
          <p:nvCxnSpPr>
            <p:cNvPr id="61" name="Straight Connector 60">
              <a:extLst>
                <a:ext uri="{FF2B5EF4-FFF2-40B4-BE49-F238E27FC236}">
                  <a16:creationId xmlns:a16="http://schemas.microsoft.com/office/drawing/2014/main" id="{174CE820-112C-60C8-B42D-EDE878FC62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F75850B1-0AB2-7114-2F46-3E93D567DD4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3" name="Group 62">
            <a:extLst>
              <a:ext uri="{FF2B5EF4-FFF2-40B4-BE49-F238E27FC236}">
                <a16:creationId xmlns:a16="http://schemas.microsoft.com/office/drawing/2014/main" id="{9BBCE777-7587-BE87-B9C5-AAE1472436C0}"/>
              </a:ext>
            </a:extLst>
          </p:cNvPr>
          <p:cNvGrpSpPr/>
          <p:nvPr/>
        </p:nvGrpSpPr>
        <p:grpSpPr>
          <a:xfrm>
            <a:off x="2427049" y="5064312"/>
            <a:ext cx="285945" cy="77185"/>
            <a:chOff x="3581398" y="5343186"/>
            <a:chExt cx="285945" cy="77185"/>
          </a:xfrm>
        </p:grpSpPr>
        <p:cxnSp>
          <p:nvCxnSpPr>
            <p:cNvPr id="1024" name="Straight Connector 1023">
              <a:extLst>
                <a:ext uri="{FF2B5EF4-FFF2-40B4-BE49-F238E27FC236}">
                  <a16:creationId xmlns:a16="http://schemas.microsoft.com/office/drawing/2014/main" id="{EE837174-23DA-3B27-3DD0-17DFA8D09715}"/>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25" name="Straight Connector 1024">
              <a:extLst>
                <a:ext uri="{FF2B5EF4-FFF2-40B4-BE49-F238E27FC236}">
                  <a16:creationId xmlns:a16="http://schemas.microsoft.com/office/drawing/2014/main" id="{5E04EE26-D362-E066-D777-81056C39057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27" name="Group 1026">
            <a:extLst>
              <a:ext uri="{FF2B5EF4-FFF2-40B4-BE49-F238E27FC236}">
                <a16:creationId xmlns:a16="http://schemas.microsoft.com/office/drawing/2014/main" id="{F64DE0D4-950D-30B3-0537-A08AD48595C6}"/>
              </a:ext>
            </a:extLst>
          </p:cNvPr>
          <p:cNvGrpSpPr/>
          <p:nvPr/>
        </p:nvGrpSpPr>
        <p:grpSpPr>
          <a:xfrm>
            <a:off x="4836270" y="5401540"/>
            <a:ext cx="285945" cy="77185"/>
            <a:chOff x="3581398" y="5343186"/>
            <a:chExt cx="285945" cy="77185"/>
          </a:xfrm>
        </p:grpSpPr>
        <p:cxnSp>
          <p:nvCxnSpPr>
            <p:cNvPr id="1029" name="Straight Connector 1028">
              <a:extLst>
                <a:ext uri="{FF2B5EF4-FFF2-40B4-BE49-F238E27FC236}">
                  <a16:creationId xmlns:a16="http://schemas.microsoft.com/office/drawing/2014/main" id="{D7655EB8-ABC0-CA63-5FC6-C63A150B035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0" name="Straight Connector 1029">
              <a:extLst>
                <a:ext uri="{FF2B5EF4-FFF2-40B4-BE49-F238E27FC236}">
                  <a16:creationId xmlns:a16="http://schemas.microsoft.com/office/drawing/2014/main" id="{FDB4E5C1-44AA-6EE7-7FC0-A9055F2E32D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1" name="Group 1030">
            <a:extLst>
              <a:ext uri="{FF2B5EF4-FFF2-40B4-BE49-F238E27FC236}">
                <a16:creationId xmlns:a16="http://schemas.microsoft.com/office/drawing/2014/main" id="{7A11FA4E-89FB-5506-1A52-94CD94857F78}"/>
              </a:ext>
            </a:extLst>
          </p:cNvPr>
          <p:cNvGrpSpPr/>
          <p:nvPr/>
        </p:nvGrpSpPr>
        <p:grpSpPr>
          <a:xfrm>
            <a:off x="5426415" y="5427481"/>
            <a:ext cx="285945" cy="77185"/>
            <a:chOff x="3581398" y="5343186"/>
            <a:chExt cx="285945" cy="77185"/>
          </a:xfrm>
        </p:grpSpPr>
        <p:cxnSp>
          <p:nvCxnSpPr>
            <p:cNvPr id="1032" name="Straight Connector 1031">
              <a:extLst>
                <a:ext uri="{FF2B5EF4-FFF2-40B4-BE49-F238E27FC236}">
                  <a16:creationId xmlns:a16="http://schemas.microsoft.com/office/drawing/2014/main" id="{FA90AC63-68E2-D78B-5E7C-290505A9582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3" name="Straight Connector 1032">
              <a:extLst>
                <a:ext uri="{FF2B5EF4-FFF2-40B4-BE49-F238E27FC236}">
                  <a16:creationId xmlns:a16="http://schemas.microsoft.com/office/drawing/2014/main" id="{16D49E55-4894-E3FD-49C6-C81B3575458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4" name="Group 1033">
            <a:extLst>
              <a:ext uri="{FF2B5EF4-FFF2-40B4-BE49-F238E27FC236}">
                <a16:creationId xmlns:a16="http://schemas.microsoft.com/office/drawing/2014/main" id="{6C48954D-8ACE-53A0-4275-8594121E5CDE}"/>
              </a:ext>
            </a:extLst>
          </p:cNvPr>
          <p:cNvGrpSpPr/>
          <p:nvPr/>
        </p:nvGrpSpPr>
        <p:grpSpPr>
          <a:xfrm>
            <a:off x="4353128" y="6056539"/>
            <a:ext cx="285945" cy="77185"/>
            <a:chOff x="3581398" y="5343186"/>
            <a:chExt cx="285945" cy="77185"/>
          </a:xfrm>
        </p:grpSpPr>
        <p:cxnSp>
          <p:nvCxnSpPr>
            <p:cNvPr id="1035" name="Straight Connector 1034">
              <a:extLst>
                <a:ext uri="{FF2B5EF4-FFF2-40B4-BE49-F238E27FC236}">
                  <a16:creationId xmlns:a16="http://schemas.microsoft.com/office/drawing/2014/main" id="{D1130077-752B-2C29-A98D-0EE5D4AE69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6" name="Straight Connector 1035">
              <a:extLst>
                <a:ext uri="{FF2B5EF4-FFF2-40B4-BE49-F238E27FC236}">
                  <a16:creationId xmlns:a16="http://schemas.microsoft.com/office/drawing/2014/main" id="{7E00F46F-0E17-7CC2-37AB-1FAACB42BB3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7" name="Group 1036">
            <a:extLst>
              <a:ext uri="{FF2B5EF4-FFF2-40B4-BE49-F238E27FC236}">
                <a16:creationId xmlns:a16="http://schemas.microsoft.com/office/drawing/2014/main" id="{7697B43E-A46D-C7CA-9C56-AA7A0636BD68}"/>
              </a:ext>
            </a:extLst>
          </p:cNvPr>
          <p:cNvGrpSpPr/>
          <p:nvPr/>
        </p:nvGrpSpPr>
        <p:grpSpPr>
          <a:xfrm>
            <a:off x="1937423" y="5849016"/>
            <a:ext cx="285945" cy="77185"/>
            <a:chOff x="3581398" y="5343186"/>
            <a:chExt cx="285945" cy="77185"/>
          </a:xfrm>
        </p:grpSpPr>
        <p:cxnSp>
          <p:nvCxnSpPr>
            <p:cNvPr id="1038" name="Straight Connector 1037">
              <a:extLst>
                <a:ext uri="{FF2B5EF4-FFF2-40B4-BE49-F238E27FC236}">
                  <a16:creationId xmlns:a16="http://schemas.microsoft.com/office/drawing/2014/main" id="{ACBBA7FC-0607-07B6-1D97-319ABEE6AB2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9" name="Straight Connector 1038">
              <a:extLst>
                <a:ext uri="{FF2B5EF4-FFF2-40B4-BE49-F238E27FC236}">
                  <a16:creationId xmlns:a16="http://schemas.microsoft.com/office/drawing/2014/main" id="{35D90F70-381A-C4A6-9952-217FF90D6585}"/>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40" name="Group 1039">
            <a:extLst>
              <a:ext uri="{FF2B5EF4-FFF2-40B4-BE49-F238E27FC236}">
                <a16:creationId xmlns:a16="http://schemas.microsoft.com/office/drawing/2014/main" id="{614BCFBE-98BE-15D3-B109-DAF0417199D0}"/>
              </a:ext>
            </a:extLst>
          </p:cNvPr>
          <p:cNvGrpSpPr/>
          <p:nvPr/>
        </p:nvGrpSpPr>
        <p:grpSpPr>
          <a:xfrm>
            <a:off x="1836910" y="5437209"/>
            <a:ext cx="285945" cy="77185"/>
            <a:chOff x="3581398" y="5343186"/>
            <a:chExt cx="285945" cy="77185"/>
          </a:xfrm>
        </p:grpSpPr>
        <p:cxnSp>
          <p:nvCxnSpPr>
            <p:cNvPr id="1041" name="Straight Connector 1040">
              <a:extLst>
                <a:ext uri="{FF2B5EF4-FFF2-40B4-BE49-F238E27FC236}">
                  <a16:creationId xmlns:a16="http://schemas.microsoft.com/office/drawing/2014/main" id="{9DA70BFF-06C3-692F-B67E-6DABEC17D16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42" name="Straight Connector 1041">
              <a:extLst>
                <a:ext uri="{FF2B5EF4-FFF2-40B4-BE49-F238E27FC236}">
                  <a16:creationId xmlns:a16="http://schemas.microsoft.com/office/drawing/2014/main" id="{4C2927D2-3567-2BA0-52EA-6B4777476DF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1043" name="Rectangle 1042">
            <a:extLst>
              <a:ext uri="{FF2B5EF4-FFF2-40B4-BE49-F238E27FC236}">
                <a16:creationId xmlns:a16="http://schemas.microsoft.com/office/drawing/2014/main" id="{212508C6-37AF-8BD7-D6F0-504BFDDE8130}"/>
              </a:ext>
            </a:extLst>
          </p:cNvPr>
          <p:cNvSpPr/>
          <p:nvPr/>
        </p:nvSpPr>
        <p:spPr>
          <a:xfrm>
            <a:off x="10090825" y="6293255"/>
            <a:ext cx="2101175" cy="398828"/>
          </a:xfrm>
          <a:prstGeom prst="rect">
            <a:avLst/>
          </a:prstGeom>
          <a:solidFill>
            <a:srgbClr val="AB0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4" descr="american english - What is the name of a room in which hotel staff use to  store their equipment and provide room service? - English Language Learners  Stack Exchange">
            <a:extLst>
              <a:ext uri="{FF2B5EF4-FFF2-40B4-BE49-F238E27FC236}">
                <a16:creationId xmlns:a16="http://schemas.microsoft.com/office/drawing/2014/main" id="{76A6A473-54F2-F113-B7D2-1FBF4118528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3049" r="-5" b="5734"/>
          <a:stretch/>
        </p:blipFill>
        <p:spPr bwMode="auto">
          <a:xfrm>
            <a:off x="5168210" y="2186491"/>
            <a:ext cx="3694988" cy="22506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42 Festival Accessories, Gear &amp; Must Haves To Bring To a Rave">
            <a:extLst>
              <a:ext uri="{FF2B5EF4-FFF2-40B4-BE49-F238E27FC236}">
                <a16:creationId xmlns:a16="http://schemas.microsoft.com/office/drawing/2014/main" id="{74104CD4-19E2-98FE-18C5-859DF9183DA0}"/>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7511" r="2" b="9114"/>
          <a:stretch/>
        </p:blipFill>
        <p:spPr bwMode="auto">
          <a:xfrm>
            <a:off x="8823691" y="4633210"/>
            <a:ext cx="3243681" cy="15887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99219C9-9666-3ACC-1CC8-97C1E3175CE0}"/>
              </a:ext>
            </a:extLst>
          </p:cNvPr>
          <p:cNvSpPr txBox="1"/>
          <p:nvPr/>
        </p:nvSpPr>
        <p:spPr>
          <a:xfrm>
            <a:off x="6559529" y="5929868"/>
            <a:ext cx="2264162" cy="646331"/>
          </a:xfrm>
          <a:prstGeom prst="rect">
            <a:avLst/>
          </a:prstGeom>
          <a:noFill/>
          <a:ln>
            <a:solidFill>
              <a:schemeClr val="tx1"/>
            </a:solidFill>
          </a:ln>
        </p:spPr>
        <p:txBody>
          <a:bodyPr wrap="square" rtlCol="0">
            <a:spAutoFit/>
          </a:bodyPr>
          <a:lstStyle/>
          <a:p>
            <a:r>
              <a:rPr lang="en-GB" dirty="0"/>
              <a:t>Empty hotel turned (rave/show) fight club</a:t>
            </a:r>
          </a:p>
        </p:txBody>
      </p:sp>
      <p:cxnSp>
        <p:nvCxnSpPr>
          <p:cNvPr id="12" name="Straight Connector 11">
            <a:extLst>
              <a:ext uri="{FF2B5EF4-FFF2-40B4-BE49-F238E27FC236}">
                <a16:creationId xmlns:a16="http://schemas.microsoft.com/office/drawing/2014/main" id="{DDBCFDF5-02F7-AAB3-FBCB-18E8E5883CF3}"/>
              </a:ext>
            </a:extLst>
          </p:cNvPr>
          <p:cNvCxnSpPr>
            <a:cxnSpLocks/>
            <a:stCxn id="11" idx="0"/>
          </p:cNvCxnSpPr>
          <p:nvPr/>
        </p:nvCxnSpPr>
        <p:spPr>
          <a:xfrm flipV="1">
            <a:off x="7691610" y="5657975"/>
            <a:ext cx="293775" cy="271893"/>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68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84AE-05D9-3F9A-AD82-A30FF48775C2}"/>
              </a:ext>
            </a:extLst>
          </p:cNvPr>
          <p:cNvSpPr>
            <a:spLocks noGrp="1"/>
          </p:cNvSpPr>
          <p:nvPr>
            <p:ph type="title"/>
          </p:nvPr>
        </p:nvSpPr>
        <p:spPr/>
        <p:txBody>
          <a:bodyPr/>
          <a:lstStyle/>
          <a:p>
            <a:r>
              <a:rPr lang="en-US" dirty="0">
                <a:ea typeface="Calibri Light"/>
                <a:cs typeface="Calibri Light"/>
              </a:rPr>
              <a:t>Narrative Context</a:t>
            </a:r>
            <a:endParaRPr lang="en-US" dirty="0"/>
          </a:p>
        </p:txBody>
      </p:sp>
      <p:sp>
        <p:nvSpPr>
          <p:cNvPr id="3" name="Content Placeholder 2">
            <a:extLst>
              <a:ext uri="{FF2B5EF4-FFF2-40B4-BE49-F238E27FC236}">
                <a16:creationId xmlns:a16="http://schemas.microsoft.com/office/drawing/2014/main" id="{4EB0BC23-40E5-53AE-0D11-D2AEAF6EBCAF}"/>
              </a:ext>
            </a:extLst>
          </p:cNvPr>
          <p:cNvSpPr>
            <a:spLocks noGrp="1"/>
          </p:cNvSpPr>
          <p:nvPr>
            <p:ph idx="1"/>
          </p:nvPr>
        </p:nvSpPr>
        <p:spPr/>
        <p:txBody>
          <a:bodyPr vert="horz" lIns="91440" tIns="45720" rIns="91440" bIns="45720" rtlCol="0" anchor="t">
            <a:normAutofit/>
          </a:bodyPr>
          <a:lstStyle/>
          <a:p>
            <a:r>
              <a:rPr lang="en-US" dirty="0">
                <a:ea typeface="Calibri"/>
                <a:cs typeface="Calibri"/>
              </a:rPr>
              <a:t>This is a show</a:t>
            </a:r>
          </a:p>
          <a:p>
            <a:r>
              <a:rPr lang="en-US" dirty="0">
                <a:ea typeface="Calibri"/>
                <a:cs typeface="Calibri"/>
              </a:rPr>
              <a:t>Ran by enthusiasts with time to spare</a:t>
            </a:r>
          </a:p>
          <a:p>
            <a:r>
              <a:rPr lang="en-US" dirty="0">
                <a:ea typeface="Calibri"/>
                <a:cs typeface="Calibri"/>
              </a:rPr>
              <a:t>they wear costumes in which they fight each other for entertainment</a:t>
            </a:r>
          </a:p>
          <a:p>
            <a:r>
              <a:rPr lang="en-US" dirty="0">
                <a:cs typeface="Calibri"/>
              </a:rPr>
              <a:t>The most prolific of contestants got to claim a popular character and space for themselves</a:t>
            </a:r>
          </a:p>
        </p:txBody>
      </p:sp>
      <p:sp>
        <p:nvSpPr>
          <p:cNvPr id="4" name="TextBox 3">
            <a:extLst>
              <a:ext uri="{FF2B5EF4-FFF2-40B4-BE49-F238E27FC236}">
                <a16:creationId xmlns:a16="http://schemas.microsoft.com/office/drawing/2014/main" id="{6C973B1E-F3C5-66E6-FD64-86F6457BDA97}"/>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6421679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361</TotalTime>
  <Words>1075</Words>
  <Application>Microsoft Office PowerPoint</Application>
  <PresentationFormat>Widescreen</PresentationFormat>
  <Paragraphs>121</Paragraphs>
  <Slides>30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Clash of Cos</vt:lpstr>
      <vt:lpstr>Team Introduction</vt:lpstr>
      <vt:lpstr>Overview of Presentation</vt:lpstr>
      <vt:lpstr>Summary for Clash of Cos</vt:lpstr>
      <vt:lpstr>Research and Inspiration</vt:lpstr>
      <vt:lpstr>Genre Inspiration Mash</vt:lpstr>
      <vt:lpstr>Environment Inspiration</vt:lpstr>
      <vt:lpstr>Overall Game Mood-board</vt:lpstr>
      <vt:lpstr>Narrative Context</vt:lpstr>
      <vt:lpstr>Mechanics and Gameplay</vt:lpstr>
      <vt:lpstr>Gameplay Mood-board/Video/Example</vt:lpstr>
      <vt:lpstr>Core Gameplay</vt:lpstr>
      <vt:lpstr>Core Gameplay Inspiration and Design</vt:lpstr>
      <vt:lpstr>Core Gameplay Implementation &amp; Research</vt:lpstr>
      <vt:lpstr>Knock back Design</vt:lpstr>
      <vt:lpstr>Knock back Implementation &amp; Research</vt:lpstr>
      <vt:lpstr>Level Designs</vt:lpstr>
      <vt:lpstr>Tutorial Level Implementation &amp; Research</vt:lpstr>
      <vt:lpstr>Level 1 Implementation &amp; Research</vt:lpstr>
      <vt:lpstr>Improvements we would Implement</vt:lpstr>
      <vt:lpstr>Variety</vt:lpstr>
      <vt:lpstr>Equipment Mechanic</vt:lpstr>
      <vt:lpstr>Area Claiming Mechanic</vt:lpstr>
      <vt:lpstr>Costumes</vt:lpstr>
      <vt:lpstr>Implementation that requires Polish</vt:lpstr>
      <vt:lpstr>How our teamwork could improve</vt:lpstr>
      <vt:lpstr>Interaction</vt:lpstr>
      <vt:lpstr>Game to Player Feedback</vt:lpstr>
      <vt:lpstr>Questions</vt:lpstr>
      <vt:lpstr>Posible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Luke B</cp:lastModifiedBy>
  <cp:revision>636</cp:revision>
  <dcterms:created xsi:type="dcterms:W3CDTF">2023-10-04T22:26:33Z</dcterms:created>
  <dcterms:modified xsi:type="dcterms:W3CDTF">2023-11-15T13:45:44Z</dcterms:modified>
</cp:coreProperties>
</file>