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C641"/>
    <a:srgbClr val="7B131D"/>
    <a:srgbClr val="600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79CC1-885C-451F-BBC1-57D264330802}" v="1043" dt="2023-10-04T23:48:15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L, LUKE (Student)" userId="S::c2240950@live.tees.ac.uk::2bede843-b611-4b7e-b297-936aa1d1288e" providerId="AD" clId="Web-{B6679CC1-885C-451F-BBC1-57D264330802}"/>
    <pc:docChg chg="addSld delSld modSld sldOrd">
      <pc:chgData name="BELL, LUKE (Student)" userId="S::c2240950@live.tees.ac.uk::2bede843-b611-4b7e-b297-936aa1d1288e" providerId="AD" clId="Web-{B6679CC1-885C-451F-BBC1-57D264330802}" dt="2023-10-04T23:48:15.374" v="1001" actId="20577"/>
      <pc:docMkLst>
        <pc:docMk/>
      </pc:docMkLst>
      <pc:sldChg chg="addSp modSp">
        <pc:chgData name="BELL, LUKE (Student)" userId="S::c2240950@live.tees.ac.uk::2bede843-b611-4b7e-b297-936aa1d1288e" providerId="AD" clId="Web-{B6679CC1-885C-451F-BBC1-57D264330802}" dt="2023-10-04T22:27:15.173" v="20" actId="1076"/>
        <pc:sldMkLst>
          <pc:docMk/>
          <pc:sldMk cId="109857222" sldId="256"/>
        </pc:sldMkLst>
        <pc:spChg chg="mod">
          <ac:chgData name="BELL, LUKE (Student)" userId="S::c2240950@live.tees.ac.uk::2bede843-b611-4b7e-b297-936aa1d1288e" providerId="AD" clId="Web-{B6679CC1-885C-451F-BBC1-57D264330802}" dt="2023-10-04T22:26:41.953" v="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2:26:54.844" v="7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BELL, LUKE (Student)" userId="S::c2240950@live.tees.ac.uk::2bede843-b611-4b7e-b297-936aa1d1288e" providerId="AD" clId="Web-{B6679CC1-885C-451F-BBC1-57D264330802}" dt="2023-10-04T22:27:15.173" v="20" actId="1076"/>
          <ac:spMkLst>
            <pc:docMk/>
            <pc:sldMk cId="109857222" sldId="256"/>
            <ac:spMk id="4" creationId="{B131B469-DC23-39BA-642E-72B999E715B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46:31.569" v="962" actId="20577"/>
        <pc:sldMkLst>
          <pc:docMk/>
          <pc:sldMk cId="3646091958" sldId="257"/>
        </pc:sldMkLst>
        <pc:spChg chg="mod">
          <ac:chgData name="BELL, LUKE (Student)" userId="S::c2240950@live.tees.ac.uk::2bede843-b611-4b7e-b297-936aa1d1288e" providerId="AD" clId="Web-{B6679CC1-885C-451F-BBC1-57D264330802}" dt="2023-10-04T22:34:10.349" v="28" actId="20577"/>
          <ac:spMkLst>
            <pc:docMk/>
            <pc:sldMk cId="3646091958" sldId="257"/>
            <ac:spMk id="2" creationId="{23EF8AF1-78F1-75BB-5B5D-3673967C7AD5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46:31.569" v="962" actId="20577"/>
          <ac:spMkLst>
            <pc:docMk/>
            <pc:sldMk cId="3646091958" sldId="257"/>
            <ac:spMk id="3" creationId="{09600C1F-7292-6A7E-5647-EC96EFECF5E1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2:59:48.709" v="64" actId="1076"/>
        <pc:sldMkLst>
          <pc:docMk/>
          <pc:sldMk cId="338682396" sldId="258"/>
        </pc:sldMkLst>
        <pc:spChg chg="mod">
          <ac:chgData name="BELL, LUKE (Student)" userId="S::c2240950@live.tees.ac.uk::2bede843-b611-4b7e-b297-936aa1d1288e" providerId="AD" clId="Web-{B6679CC1-885C-451F-BBC1-57D264330802}" dt="2023-10-04T22:59:48.709" v="64" actId="1076"/>
          <ac:spMkLst>
            <pc:docMk/>
            <pc:sldMk cId="338682396" sldId="258"/>
            <ac:spMk id="2" creationId="{0A6EE270-0710-8E85-33A6-2D33C2040258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3:43.433" v="82" actId="20577"/>
        <pc:sldMkLst>
          <pc:docMk/>
          <pc:sldMk cId="1799417436" sldId="259"/>
        </pc:sldMkLst>
        <pc:spChg chg="mod">
          <ac:chgData name="BELL, LUKE (Student)" userId="S::c2240950@live.tees.ac.uk::2bede843-b611-4b7e-b297-936aa1d1288e" providerId="AD" clId="Web-{B6679CC1-885C-451F-BBC1-57D264330802}" dt="2023-10-04T23:03:43.433" v="82" actId="20577"/>
          <ac:spMkLst>
            <pc:docMk/>
            <pc:sldMk cId="1799417436" sldId="259"/>
            <ac:spMk id="2" creationId="{A97EE99C-C6E7-B9CB-77E4-B256254D554B}"/>
          </ac:spMkLst>
        </pc:spChg>
      </pc:sldChg>
      <pc:sldChg chg="modSp new del">
        <pc:chgData name="BELL, LUKE (Student)" userId="S::c2240950@live.tees.ac.uk::2bede843-b611-4b7e-b297-936aa1d1288e" providerId="AD" clId="Web-{B6679CC1-885C-451F-BBC1-57D264330802}" dt="2023-10-04T23:04:10.324" v="90"/>
        <pc:sldMkLst>
          <pc:docMk/>
          <pc:sldMk cId="2068612020" sldId="260"/>
        </pc:sldMkLst>
        <pc:spChg chg="mod">
          <ac:chgData name="BELL, LUKE (Student)" userId="S::c2240950@live.tees.ac.uk::2bede843-b611-4b7e-b297-936aa1d1288e" providerId="AD" clId="Web-{B6679CC1-885C-451F-BBC1-57D264330802}" dt="2023-10-04T23:03:37.449" v="80" actId="20577"/>
          <ac:spMkLst>
            <pc:docMk/>
            <pc:sldMk cId="2068612020" sldId="260"/>
            <ac:spMk id="2" creationId="{D42400FC-8AB6-F4E2-D76B-773FC2D907EA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4:06.262" v="89" actId="20577"/>
        <pc:sldMkLst>
          <pc:docMk/>
          <pc:sldMk cId="1872693533" sldId="261"/>
        </pc:sldMkLst>
        <pc:spChg chg="mod">
          <ac:chgData name="BELL, LUKE (Student)" userId="S::c2240950@live.tees.ac.uk::2bede843-b611-4b7e-b297-936aa1d1288e" providerId="AD" clId="Web-{B6679CC1-885C-451F-BBC1-57D264330802}" dt="2023-10-04T23:04:06.262" v="89" actId="20577"/>
          <ac:spMkLst>
            <pc:docMk/>
            <pc:sldMk cId="1872693533" sldId="261"/>
            <ac:spMk id="2" creationId="{43BAD2D9-5768-23DF-2F7C-6C91438597C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4:58.450" v="106" actId="20577"/>
        <pc:sldMkLst>
          <pc:docMk/>
          <pc:sldMk cId="2740135699" sldId="262"/>
        </pc:sldMkLst>
        <pc:spChg chg="mod">
          <ac:chgData name="BELL, LUKE (Student)" userId="S::c2240950@live.tees.ac.uk::2bede843-b611-4b7e-b297-936aa1d1288e" providerId="AD" clId="Web-{B6679CC1-885C-451F-BBC1-57D264330802}" dt="2023-10-04T23:04:58.450" v="106" actId="20577"/>
          <ac:spMkLst>
            <pc:docMk/>
            <pc:sldMk cId="2740135699" sldId="262"/>
            <ac:spMk id="2" creationId="{37A37A8D-2971-179A-DE5D-1C32569AA748}"/>
          </ac:spMkLst>
        </pc:spChg>
      </pc:sldChg>
      <pc:sldChg chg="new del">
        <pc:chgData name="BELL, LUKE (Student)" userId="S::c2240950@live.tees.ac.uk::2bede843-b611-4b7e-b297-936aa1d1288e" providerId="AD" clId="Web-{B6679CC1-885C-451F-BBC1-57D264330802}" dt="2023-10-04T23:04:33.809" v="92"/>
        <pc:sldMkLst>
          <pc:docMk/>
          <pc:sldMk cId="3448604890" sldId="262"/>
        </pc:sldMkLst>
      </pc:sldChg>
      <pc:sldChg chg="modSp new">
        <pc:chgData name="BELL, LUKE (Student)" userId="S::c2240950@live.tees.ac.uk::2bede843-b611-4b7e-b297-936aa1d1288e" providerId="AD" clId="Web-{B6679CC1-885C-451F-BBC1-57D264330802}" dt="2023-10-04T23:05:21.295" v="115" actId="20577"/>
        <pc:sldMkLst>
          <pc:docMk/>
          <pc:sldMk cId="1160747505" sldId="263"/>
        </pc:sldMkLst>
        <pc:spChg chg="mod">
          <ac:chgData name="BELL, LUKE (Student)" userId="S::c2240950@live.tees.ac.uk::2bede843-b611-4b7e-b297-936aa1d1288e" providerId="AD" clId="Web-{B6679CC1-885C-451F-BBC1-57D264330802}" dt="2023-10-04T23:05:21.295" v="115" actId="20577"/>
          <ac:spMkLst>
            <pc:docMk/>
            <pc:sldMk cId="1160747505" sldId="263"/>
            <ac:spMk id="2" creationId="{7257D8F3-71EB-9C38-7E7E-F39A8DE33A52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6:13.003" v="127" actId="20577"/>
        <pc:sldMkLst>
          <pc:docMk/>
          <pc:sldMk cId="1229603757" sldId="264"/>
        </pc:sldMkLst>
        <pc:spChg chg="mod">
          <ac:chgData name="BELL, LUKE (Student)" userId="S::c2240950@live.tees.ac.uk::2bede843-b611-4b7e-b297-936aa1d1288e" providerId="AD" clId="Web-{B6679CC1-885C-451F-BBC1-57D264330802}" dt="2023-10-04T23:05:27.951" v="121" actId="20577"/>
          <ac:spMkLst>
            <pc:docMk/>
            <pc:sldMk cId="1229603757" sldId="264"/>
            <ac:spMk id="2" creationId="{F74824CB-C71E-86C0-6E64-408ECAB51A0F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06:13.003" v="127" actId="20577"/>
          <ac:spMkLst>
            <pc:docMk/>
            <pc:sldMk cId="1229603757" sldId="264"/>
            <ac:spMk id="3" creationId="{72DEA321-32E2-440C-635F-BBC9E0E1A05F}"/>
          </ac:spMkLst>
        </pc:spChg>
      </pc:sldChg>
      <pc:sldChg chg="modSp new ord">
        <pc:chgData name="BELL, LUKE (Student)" userId="S::c2240950@live.tees.ac.uk::2bede843-b611-4b7e-b297-936aa1d1288e" providerId="AD" clId="Web-{B6679CC1-885C-451F-BBC1-57D264330802}" dt="2023-10-04T23:07:24.630" v="144"/>
        <pc:sldMkLst>
          <pc:docMk/>
          <pc:sldMk cId="3340763177" sldId="265"/>
        </pc:sldMkLst>
        <pc:spChg chg="mod">
          <ac:chgData name="BELL, LUKE (Student)" userId="S::c2240950@live.tees.ac.uk::2bede843-b611-4b7e-b297-936aa1d1288e" providerId="AD" clId="Web-{B6679CC1-885C-451F-BBC1-57D264330802}" dt="2023-10-04T23:06:47.895" v="130" actId="20577"/>
          <ac:spMkLst>
            <pc:docMk/>
            <pc:sldMk cId="3340763177" sldId="265"/>
            <ac:spMk id="2" creationId="{5062687C-677B-942A-9161-3269826DDD4E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7:17.958" v="142" actId="20577"/>
        <pc:sldMkLst>
          <pc:docMk/>
          <pc:sldMk cId="3514244704" sldId="266"/>
        </pc:sldMkLst>
        <pc:spChg chg="mod">
          <ac:chgData name="BELL, LUKE (Student)" userId="S::c2240950@live.tees.ac.uk::2bede843-b611-4b7e-b297-936aa1d1288e" providerId="AD" clId="Web-{B6679CC1-885C-451F-BBC1-57D264330802}" dt="2023-10-04T23:07:17.958" v="142" actId="20577"/>
          <ac:spMkLst>
            <pc:docMk/>
            <pc:sldMk cId="3514244704" sldId="266"/>
            <ac:spMk id="2" creationId="{7E3CF829-2252-1E5B-5AEC-C997FB209DA5}"/>
          </ac:spMkLst>
        </pc:spChg>
      </pc:sldChg>
      <pc:sldChg chg="new del">
        <pc:chgData name="BELL, LUKE (Student)" userId="S::c2240950@live.tees.ac.uk::2bede843-b611-4b7e-b297-936aa1d1288e" providerId="AD" clId="Web-{B6679CC1-885C-451F-BBC1-57D264330802}" dt="2023-10-04T23:07:29.771" v="145"/>
        <pc:sldMkLst>
          <pc:docMk/>
          <pc:sldMk cId="3914769739" sldId="267"/>
        </pc:sldMkLst>
      </pc:sldChg>
      <pc:sldChg chg="modSp new">
        <pc:chgData name="BELL, LUKE (Student)" userId="S::c2240950@live.tees.ac.uk::2bede843-b611-4b7e-b297-936aa1d1288e" providerId="AD" clId="Web-{B6679CC1-885C-451F-BBC1-57D264330802}" dt="2023-10-04T23:07:47.193" v="149" actId="20577"/>
        <pc:sldMkLst>
          <pc:docMk/>
          <pc:sldMk cId="4155801880" sldId="267"/>
        </pc:sldMkLst>
        <pc:spChg chg="mod">
          <ac:chgData name="BELL, LUKE (Student)" userId="S::c2240950@live.tees.ac.uk::2bede843-b611-4b7e-b297-936aa1d1288e" providerId="AD" clId="Web-{B6679CC1-885C-451F-BBC1-57D264330802}" dt="2023-10-04T23:07:47.193" v="149" actId="20577"/>
          <ac:spMkLst>
            <pc:docMk/>
            <pc:sldMk cId="4155801880" sldId="267"/>
            <ac:spMk id="2" creationId="{33853892-B666-D0E8-53B5-3E3EA21A93B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8:36.616" v="165" actId="20577"/>
        <pc:sldMkLst>
          <pc:docMk/>
          <pc:sldMk cId="1365072798" sldId="268"/>
        </pc:sldMkLst>
        <pc:spChg chg="mod">
          <ac:chgData name="BELL, LUKE (Student)" userId="S::c2240950@live.tees.ac.uk::2bede843-b611-4b7e-b297-936aa1d1288e" providerId="AD" clId="Web-{B6679CC1-885C-451F-BBC1-57D264330802}" dt="2023-10-04T23:08:36.616" v="165" actId="20577"/>
          <ac:spMkLst>
            <pc:docMk/>
            <pc:sldMk cId="1365072798" sldId="268"/>
            <ac:spMk id="2" creationId="{C7C39EA6-9679-3FF5-4D31-191BA74CF9BC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08:49.085" v="169" actId="20577"/>
        <pc:sldMkLst>
          <pc:docMk/>
          <pc:sldMk cId="1475552678" sldId="269"/>
        </pc:sldMkLst>
        <pc:spChg chg="mod">
          <ac:chgData name="BELL, LUKE (Student)" userId="S::c2240950@live.tees.ac.uk::2bede843-b611-4b7e-b297-936aa1d1288e" providerId="AD" clId="Web-{B6679CC1-885C-451F-BBC1-57D264330802}" dt="2023-10-04T23:08:49.085" v="169" actId="20577"/>
          <ac:spMkLst>
            <pc:docMk/>
            <pc:sldMk cId="1475552678" sldId="269"/>
            <ac:spMk id="2" creationId="{6A730196-82C8-47C9-FBD8-ADD6F0339FB3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15:49.581" v="372" actId="20577"/>
        <pc:sldMkLst>
          <pc:docMk/>
          <pc:sldMk cId="1839603197" sldId="270"/>
        </pc:sldMkLst>
        <pc:spChg chg="mod">
          <ac:chgData name="BELL, LUKE (Student)" userId="S::c2240950@live.tees.ac.uk::2bede843-b611-4b7e-b297-936aa1d1288e" providerId="AD" clId="Web-{B6679CC1-885C-451F-BBC1-57D264330802}" dt="2023-10-04T23:09:24.430" v="173" actId="20577"/>
          <ac:spMkLst>
            <pc:docMk/>
            <pc:sldMk cId="1839603197" sldId="270"/>
            <ac:spMk id="2" creationId="{2F510B3C-B5D3-672A-E50D-68FC8DEC6E94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15:49.581" v="372" actId="20577"/>
          <ac:spMkLst>
            <pc:docMk/>
            <pc:sldMk cId="1839603197" sldId="270"/>
            <ac:spMk id="3" creationId="{34213A9F-A72E-C85A-E6F3-A17B97972F1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25:25.319" v="424" actId="20577"/>
        <pc:sldMkLst>
          <pc:docMk/>
          <pc:sldMk cId="2095370696" sldId="271"/>
        </pc:sldMkLst>
        <pc:spChg chg="mod">
          <ac:chgData name="BELL, LUKE (Student)" userId="S::c2240950@live.tees.ac.uk::2bede843-b611-4b7e-b297-936aa1d1288e" providerId="AD" clId="Web-{B6679CC1-885C-451F-BBC1-57D264330802}" dt="2023-10-04T23:16:35.817" v="383" actId="20577"/>
          <ac:spMkLst>
            <pc:docMk/>
            <pc:sldMk cId="2095370696" sldId="271"/>
            <ac:spMk id="2" creationId="{B96217FF-11F1-02A9-1262-DA7D6DEF9869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25:25.319" v="424" actId="20577"/>
          <ac:spMkLst>
            <pc:docMk/>
            <pc:sldMk cId="2095370696" sldId="271"/>
            <ac:spMk id="3" creationId="{020A994D-9193-E04A-25B1-75EFCD3D8C1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25:49.007" v="431" actId="20577"/>
        <pc:sldMkLst>
          <pc:docMk/>
          <pc:sldMk cId="2226716358" sldId="272"/>
        </pc:sldMkLst>
        <pc:spChg chg="mod">
          <ac:chgData name="BELL, LUKE (Student)" userId="S::c2240950@live.tees.ac.uk::2bede843-b611-4b7e-b297-936aa1d1288e" providerId="AD" clId="Web-{B6679CC1-885C-451F-BBC1-57D264330802}" dt="2023-10-04T23:25:49.007" v="431" actId="20577"/>
          <ac:spMkLst>
            <pc:docMk/>
            <pc:sldMk cId="2226716358" sldId="272"/>
            <ac:spMk id="2" creationId="{9983BF4B-9B9A-3419-680C-958F2B71CE4F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28:53.933" v="475" actId="20577"/>
        <pc:sldMkLst>
          <pc:docMk/>
          <pc:sldMk cId="2820152346" sldId="273"/>
        </pc:sldMkLst>
        <pc:spChg chg="mod">
          <ac:chgData name="BELL, LUKE (Student)" userId="S::c2240950@live.tees.ac.uk::2bede843-b611-4b7e-b297-936aa1d1288e" providerId="AD" clId="Web-{B6679CC1-885C-451F-BBC1-57D264330802}" dt="2023-10-04T23:28:53.933" v="475" actId="20577"/>
          <ac:spMkLst>
            <pc:docMk/>
            <pc:sldMk cId="2820152346" sldId="273"/>
            <ac:spMk id="2" creationId="{672EB8FE-9BDC-99D2-20B3-823111937B3C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28:48.793" v="474" actId="20577"/>
          <ac:spMkLst>
            <pc:docMk/>
            <pc:sldMk cId="2820152346" sldId="273"/>
            <ac:spMk id="3" creationId="{E06D7B82-1649-EF9C-0051-D71FCC349B43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29:54.591" v="494" actId="20577"/>
        <pc:sldMkLst>
          <pc:docMk/>
          <pc:sldMk cId="3072309207" sldId="274"/>
        </pc:sldMkLst>
        <pc:spChg chg="mod">
          <ac:chgData name="BELL, LUKE (Student)" userId="S::c2240950@live.tees.ac.uk::2bede843-b611-4b7e-b297-936aa1d1288e" providerId="AD" clId="Web-{B6679CC1-885C-451F-BBC1-57D264330802}" dt="2023-10-04T23:29:05.184" v="479" actId="20577"/>
          <ac:spMkLst>
            <pc:docMk/>
            <pc:sldMk cId="3072309207" sldId="274"/>
            <ac:spMk id="2" creationId="{422205A5-894D-A436-DB8B-3D5D1AB2C1C2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29:54.591" v="494" actId="20577"/>
          <ac:spMkLst>
            <pc:docMk/>
            <pc:sldMk cId="3072309207" sldId="274"/>
            <ac:spMk id="3" creationId="{5D4ACD69-08EC-E60A-EEA0-F8522ECB9175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31:33.906" v="548" actId="20577"/>
        <pc:sldMkLst>
          <pc:docMk/>
          <pc:sldMk cId="3928072497" sldId="275"/>
        </pc:sldMkLst>
        <pc:spChg chg="mod">
          <ac:chgData name="BELL, LUKE (Student)" userId="S::c2240950@live.tees.ac.uk::2bede843-b611-4b7e-b297-936aa1d1288e" providerId="AD" clId="Web-{B6679CC1-885C-451F-BBC1-57D264330802}" dt="2023-10-04T23:30:12.482" v="502" actId="20577"/>
          <ac:spMkLst>
            <pc:docMk/>
            <pc:sldMk cId="3928072497" sldId="275"/>
            <ac:spMk id="2" creationId="{78BEE34F-7820-348C-3C35-B3AB325D387F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31:33.906" v="548" actId="20577"/>
          <ac:spMkLst>
            <pc:docMk/>
            <pc:sldMk cId="3928072497" sldId="275"/>
            <ac:spMk id="3" creationId="{FB5221ED-056C-2DE6-CBDE-484663A78763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34:03.941" v="653" actId="20577"/>
        <pc:sldMkLst>
          <pc:docMk/>
          <pc:sldMk cId="2803468791" sldId="276"/>
        </pc:sldMkLst>
        <pc:spChg chg="mod">
          <ac:chgData name="BELL, LUKE (Student)" userId="S::c2240950@live.tees.ac.uk::2bede843-b611-4b7e-b297-936aa1d1288e" providerId="AD" clId="Web-{B6679CC1-885C-451F-BBC1-57D264330802}" dt="2023-10-04T23:31:56.188" v="556" actId="20577"/>
          <ac:spMkLst>
            <pc:docMk/>
            <pc:sldMk cId="2803468791" sldId="276"/>
            <ac:spMk id="2" creationId="{A63136AD-2458-A357-223A-99708E79B52F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34:03.941" v="653" actId="20577"/>
          <ac:spMkLst>
            <pc:docMk/>
            <pc:sldMk cId="2803468791" sldId="276"/>
            <ac:spMk id="3" creationId="{DD6D8731-A978-7BF7-5CBC-1F1B0E0C37A6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31:50.781" v="553" actId="20577"/>
        <pc:sldMkLst>
          <pc:docMk/>
          <pc:sldMk cId="1050023752" sldId="277"/>
        </pc:sldMkLst>
        <pc:spChg chg="mod">
          <ac:chgData name="BELL, LUKE (Student)" userId="S::c2240950@live.tees.ac.uk::2bede843-b611-4b7e-b297-936aa1d1288e" providerId="AD" clId="Web-{B6679CC1-885C-451F-BBC1-57D264330802}" dt="2023-10-04T23:31:50.781" v="553" actId="20577"/>
          <ac:spMkLst>
            <pc:docMk/>
            <pc:sldMk cId="1050023752" sldId="277"/>
            <ac:spMk id="2" creationId="{208A0AB0-13FC-A470-7AC8-D1227BFD37CD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38:55.464" v="769" actId="20577"/>
        <pc:sldMkLst>
          <pc:docMk/>
          <pc:sldMk cId="1242209069" sldId="278"/>
        </pc:sldMkLst>
        <pc:spChg chg="mod">
          <ac:chgData name="BELL, LUKE (Student)" userId="S::c2240950@live.tees.ac.uk::2bede843-b611-4b7e-b297-936aa1d1288e" providerId="AD" clId="Web-{B6679CC1-885C-451F-BBC1-57D264330802}" dt="2023-10-04T23:35:20.740" v="661" actId="20577"/>
          <ac:spMkLst>
            <pc:docMk/>
            <pc:sldMk cId="1242209069" sldId="278"/>
            <ac:spMk id="2" creationId="{0EA2C688-3E4E-CD7E-94EC-2E1D4A29E39E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38:55.464" v="769" actId="20577"/>
          <ac:spMkLst>
            <pc:docMk/>
            <pc:sldMk cId="1242209069" sldId="278"/>
            <ac:spMk id="3" creationId="{ED8FEACF-803D-4DB3-B670-9564FC82C211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44:17.628" v="917" actId="20577"/>
        <pc:sldMkLst>
          <pc:docMk/>
          <pc:sldMk cId="3016071352" sldId="279"/>
        </pc:sldMkLst>
        <pc:spChg chg="mod">
          <ac:chgData name="BELL, LUKE (Student)" userId="S::c2240950@live.tees.ac.uk::2bede843-b611-4b7e-b297-936aa1d1288e" providerId="AD" clId="Web-{B6679CC1-885C-451F-BBC1-57D264330802}" dt="2023-10-04T23:42:08.907" v="862" actId="20577"/>
          <ac:spMkLst>
            <pc:docMk/>
            <pc:sldMk cId="3016071352" sldId="279"/>
            <ac:spMk id="2" creationId="{73408831-85EB-0A22-A16F-D07147AC07AA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44:17.628" v="917" actId="20577"/>
          <ac:spMkLst>
            <pc:docMk/>
            <pc:sldMk cId="3016071352" sldId="279"/>
            <ac:spMk id="3" creationId="{A7866C89-A741-3DAF-6DA7-673A0946994C}"/>
          </ac:spMkLst>
        </pc:spChg>
      </pc:sldChg>
      <pc:sldChg chg="modSp new">
        <pc:chgData name="BELL, LUKE (Student)" userId="S::c2240950@live.tees.ac.uk::2bede843-b611-4b7e-b297-936aa1d1288e" providerId="AD" clId="Web-{B6679CC1-885C-451F-BBC1-57D264330802}" dt="2023-10-04T23:48:15.374" v="1001" actId="20577"/>
        <pc:sldMkLst>
          <pc:docMk/>
          <pc:sldMk cId="1642167948" sldId="280"/>
        </pc:sldMkLst>
        <pc:spChg chg="mod">
          <ac:chgData name="BELL, LUKE (Student)" userId="S::c2240950@live.tees.ac.uk::2bede843-b611-4b7e-b297-936aa1d1288e" providerId="AD" clId="Web-{B6679CC1-885C-451F-BBC1-57D264330802}" dt="2023-10-04T23:44:47.801" v="924" actId="20577"/>
          <ac:spMkLst>
            <pc:docMk/>
            <pc:sldMk cId="1642167948" sldId="280"/>
            <ac:spMk id="2" creationId="{43DC84AE-05D9-3F9A-AD82-A30FF48775C2}"/>
          </ac:spMkLst>
        </pc:spChg>
        <pc:spChg chg="mod">
          <ac:chgData name="BELL, LUKE (Student)" userId="S::c2240950@live.tees.ac.uk::2bede843-b611-4b7e-b297-936aa1d1288e" providerId="AD" clId="Web-{B6679CC1-885C-451F-BBC1-57D264330802}" dt="2023-10-04T23:48:15.374" v="1001" actId="20577"/>
          <ac:spMkLst>
            <pc:docMk/>
            <pc:sldMk cId="1642167948" sldId="280"/>
            <ac:spMk id="3" creationId="{4EB0BC23-40E5-53AE-0D11-D2AEAF6EBC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rgbClr val="7B131D"/>
            </a:gs>
            <a:gs pos="19000">
              <a:srgbClr val="1EC64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C6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Clash of Cos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Visual Pitch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1B469-DC23-39BA-642E-72B999E715B5}"/>
              </a:ext>
            </a:extLst>
          </p:cNvPr>
          <p:cNvSpPr txBox="1"/>
          <p:nvPr/>
        </p:nvSpPr>
        <p:spPr>
          <a:xfrm>
            <a:off x="208184" y="6293257"/>
            <a:ext cx="31089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Written by Luke Bell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F829-2252-1E5B-5AEC-C997FB20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Travel Gameplay/Mechanics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8016-E1E6-A0C2-382D-8A1D056E5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4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687C-677B-942A-9161-3269826D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Equipment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6D57-4FD0-3765-E109-74F461A8F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need many buttons, so we could bind </a:t>
            </a:r>
            <a:r>
              <a:rPr lang="en-US"/>
              <a:t>each equip key to corelating </a:t>
            </a:r>
            <a:r>
              <a:rPr lang="en-US" dirty="0"/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334076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3892-B666-D0E8-53B5-3E3EA21A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Items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40531-FDB5-F587-FDD8-F50D03731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9EA6-9679-3FF5-4D31-191BA74C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[Item-Category] Trolley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0BDF-A173-9646-2EFB-CE447E94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7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0196-82C8-47C9-FBD8-ADD6F033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Threats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F9F19-D725-1852-1C0D-7F7F4E190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52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0B3C-B5D3-672A-E50D-68FC8DEC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Basic Thug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3A9F-A72E-C85A-E6F3-A17B9797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We can add enemy variety with different weapons/equipment</a:t>
            </a:r>
          </a:p>
          <a:p>
            <a:r>
              <a:rPr lang="en-US" dirty="0">
                <a:ea typeface="Calibri"/>
                <a:cs typeface="Calibri"/>
              </a:rPr>
              <a:t>Bosses could also add variety (if we </a:t>
            </a:r>
            <a:r>
              <a:rPr lang="en-US" err="1">
                <a:ea typeface="Calibri"/>
                <a:cs typeface="Calibri"/>
              </a:rPr>
              <a:t>perscribe</a:t>
            </a:r>
            <a:r>
              <a:rPr lang="en-US" dirty="0">
                <a:ea typeface="Calibri"/>
                <a:cs typeface="Calibri"/>
              </a:rPr>
              <a:t> sufficient time)</a:t>
            </a:r>
          </a:p>
          <a:p>
            <a:r>
              <a:rPr lang="en-US" dirty="0">
                <a:ea typeface="Calibri"/>
                <a:cs typeface="Calibri"/>
              </a:rPr>
              <a:t>No weapons (so little damage)</a:t>
            </a:r>
          </a:p>
          <a:p>
            <a:r>
              <a:rPr lang="en-US" dirty="0">
                <a:ea typeface="Calibri"/>
                <a:cs typeface="Calibri"/>
              </a:rPr>
              <a:t>Only option is to attack player with melee</a:t>
            </a:r>
          </a:p>
          <a:p>
            <a:r>
              <a:rPr lang="en-US" dirty="0">
                <a:ea typeface="Calibri"/>
                <a:cs typeface="Calibri"/>
              </a:rPr>
              <a:t>{maybe we allow friendly fire – helps with the repetitive nature of melee enemies ganging up on the player, and also entertaining}</a:t>
            </a:r>
          </a:p>
          <a:p>
            <a:r>
              <a:rPr lang="en-US" dirty="0">
                <a:ea typeface="Calibri"/>
                <a:cs typeface="Calibri"/>
              </a:rPr>
              <a:t>[each enemy weapon type we use will have it's own slide to allow for more detail]</a:t>
            </a:r>
          </a:p>
        </p:txBody>
      </p:sp>
    </p:spTree>
    <p:extLst>
      <p:ext uri="{BB962C8B-B14F-4D97-AF65-F5344CB8AC3E}">
        <p14:creationId xmlns:p14="http://schemas.microsoft.com/office/powerpoint/2010/main" val="183960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17FF-11F1-02A9-1262-DA7D6DEF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Zeus – AI Boss Enemy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A994D-9193-E04A-25B1-75EFCD3D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Takes more hits to beat</a:t>
            </a:r>
          </a:p>
          <a:p>
            <a:r>
              <a:rPr lang="en-US" dirty="0">
                <a:ea typeface="Calibri"/>
                <a:cs typeface="Calibri"/>
              </a:rPr>
              <a:t>Can use lighting to damage and stun/ragdoll player</a:t>
            </a:r>
          </a:p>
          <a:p>
            <a:r>
              <a:rPr lang="en-US" dirty="0">
                <a:ea typeface="Calibri"/>
                <a:cs typeface="Calibri"/>
              </a:rPr>
              <a:t>Defeat gives Taser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5370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BF4B-9B9A-3419-680C-958F2B71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World Mechanics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9082A-D80D-856F-ADFA-4AE88829E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16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B8FE-9BDC-99D2-20B3-82311193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Wall Bounce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7B82-1649-EF9C-0051-D71FCC349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Knock back into wall deals little extra damage [additional cool thing to make combat more varied]</a:t>
            </a:r>
          </a:p>
        </p:txBody>
      </p:sp>
    </p:spTree>
    <p:extLst>
      <p:ext uri="{BB962C8B-B14F-4D97-AF65-F5344CB8AC3E}">
        <p14:creationId xmlns:p14="http://schemas.microsoft.com/office/powerpoint/2010/main" val="2820152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05A5-894D-A436-DB8B-3D5D1AB2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Conveyer Belt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CD69-08EC-E60A-EEA0-F8522ECB9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[Very </a:t>
            </a:r>
            <a:r>
              <a:rPr lang="en-US" dirty="0" err="1">
                <a:ea typeface="Calibri"/>
                <a:cs typeface="Calibri"/>
              </a:rPr>
              <a:t>gangbeasts</a:t>
            </a:r>
            <a:r>
              <a:rPr lang="en-US" dirty="0">
                <a:ea typeface="Calibri"/>
                <a:cs typeface="Calibri"/>
              </a:rPr>
              <a:t> – also additional]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0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8AF1-78F1-75BB-5B5D-3673967C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Short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0C1F-7292-6A7E-5647-EC96EFECF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Top-Down Action game</a:t>
            </a:r>
          </a:p>
          <a:p>
            <a:r>
              <a:rPr lang="en-US" dirty="0">
                <a:ea typeface="Calibri"/>
                <a:cs typeface="Calibri"/>
              </a:rPr>
              <a:t>Target Audience – 12+ gamers (silly, but skill level helps)</a:t>
            </a:r>
          </a:p>
          <a:p>
            <a:r>
              <a:rPr lang="en-US" dirty="0">
                <a:ea typeface="Calibri"/>
                <a:cs typeface="Calibri"/>
              </a:rPr>
              <a:t>Optimize for</a:t>
            </a:r>
          </a:p>
          <a:p>
            <a:r>
              <a:rPr lang="en-US" dirty="0">
                <a:ea typeface="Calibri"/>
                <a:cs typeface="Calibri"/>
              </a:rPr>
              <a:t>[I need to add images and a style/theme to slides]</a:t>
            </a:r>
          </a:p>
        </p:txBody>
      </p:sp>
    </p:spTree>
    <p:extLst>
      <p:ext uri="{BB962C8B-B14F-4D97-AF65-F5344CB8AC3E}">
        <p14:creationId xmlns:p14="http://schemas.microsoft.com/office/powerpoint/2010/main" val="3646091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E34F-7820-348C-3C35-B3AB325D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Terrain that is 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221ED-056C-2DE6-CBDE-484663A78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Tables and furniture and stuff that player can use as a wall or cover, but also pick up for </a:t>
            </a:r>
            <a:r>
              <a:rPr lang="en-US" dirty="0" err="1">
                <a:ea typeface="Calibri"/>
                <a:cs typeface="Calibri"/>
              </a:rPr>
              <a:t>shenanigins</a:t>
            </a:r>
            <a:r>
              <a:rPr lang="en-US" dirty="0">
                <a:ea typeface="Calibri"/>
                <a:cs typeface="Calibri"/>
              </a:rPr>
              <a:t> (violence) [also additional]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72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0AB0-13FC-A470-7AC8-D1227BFD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Non-Player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95109-4ED1-4320-CDB8-8F483CAF7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23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36AD-2458-A357-223A-99708E79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Anouncer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8731-A978-7BF7-5CBC-1F1B0E0C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Calibri"/>
                <a:cs typeface="Calibri"/>
              </a:rPr>
              <a:t>Basicaly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Narator</a:t>
            </a:r>
            <a:endParaRPr lang="en-US" dirty="0" err="1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They explain things</a:t>
            </a:r>
          </a:p>
          <a:p>
            <a:r>
              <a:rPr lang="en-US" dirty="0">
                <a:ea typeface="Calibri"/>
                <a:cs typeface="Calibri"/>
              </a:rPr>
              <a:t>Game is </a:t>
            </a:r>
            <a:r>
              <a:rPr lang="en-US" dirty="0" err="1">
                <a:ea typeface="Calibri"/>
                <a:cs typeface="Calibri"/>
              </a:rPr>
              <a:t>basicaly</a:t>
            </a:r>
            <a:r>
              <a:rPr lang="en-US" dirty="0">
                <a:ea typeface="Calibri"/>
                <a:cs typeface="Calibri"/>
              </a:rPr>
              <a:t> a game show that they announce [either text or voiced dialogue would work fine]</a:t>
            </a:r>
          </a:p>
          <a:p>
            <a:r>
              <a:rPr lang="en-US" dirty="0">
                <a:ea typeface="Calibri"/>
                <a:cs typeface="Calibri"/>
              </a:rPr>
              <a:t>They are a hype man, they're dramatic, and snarky</a:t>
            </a:r>
          </a:p>
        </p:txBody>
      </p:sp>
    </p:spTree>
    <p:extLst>
      <p:ext uri="{BB962C8B-B14F-4D97-AF65-F5344CB8AC3E}">
        <p14:creationId xmlns:p14="http://schemas.microsoft.com/office/powerpoint/2010/main" val="2803468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8831-85EB-0A22-A16F-D07147AC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"Zeus"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66C89-A741-3DAF-6DA7-673A09469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[explanation of double Zeus entry]While they are a threat, they're presence as an NPC would be separate from Zeus the threat if we did not make the connection clear (through label and </a:t>
            </a:r>
            <a:r>
              <a:rPr lang="en-US" dirty="0" err="1">
                <a:ea typeface="Calibri"/>
                <a:cs typeface="Calibri"/>
              </a:rPr>
              <a:t>narative</a:t>
            </a:r>
            <a:r>
              <a:rPr lang="en-US" dirty="0">
                <a:ea typeface="Calibri"/>
                <a:cs typeface="Calibri"/>
              </a:rPr>
              <a:t> context)</a:t>
            </a:r>
          </a:p>
          <a:p>
            <a:pPr marL="457200" indent="-457200"/>
            <a:r>
              <a:rPr lang="en-US" dirty="0">
                <a:ea typeface="Calibri"/>
                <a:cs typeface="Calibri"/>
              </a:rPr>
              <a:t>Will talk shit</a:t>
            </a:r>
          </a:p>
          <a:p>
            <a:pPr marL="457200" indent="-457200"/>
            <a:r>
              <a:rPr lang="en-US" dirty="0">
                <a:ea typeface="Calibri"/>
                <a:cs typeface="Calibri"/>
              </a:rPr>
              <a:t>Talk about the good fight (even if they lost – like they're trying to save face)</a:t>
            </a:r>
          </a:p>
          <a:p>
            <a:pPr marL="457200" indent="-457200"/>
            <a:r>
              <a:rPr lang="en-US">
                <a:ea typeface="Calibri"/>
                <a:cs typeface="Calibri"/>
              </a:rPr>
              <a:t>Will break character eventually</a:t>
            </a:r>
          </a:p>
          <a:p>
            <a:pPr marL="457200" indent="-457200"/>
            <a:r>
              <a:rPr lang="en-US" dirty="0">
                <a:ea typeface="Calibri"/>
                <a:cs typeface="Calibri"/>
              </a:rPr>
              <a:t>Egotist nerd</a:t>
            </a:r>
          </a:p>
        </p:txBody>
      </p:sp>
    </p:spTree>
    <p:extLst>
      <p:ext uri="{BB962C8B-B14F-4D97-AF65-F5344CB8AC3E}">
        <p14:creationId xmlns:p14="http://schemas.microsoft.com/office/powerpoint/2010/main" val="3016071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C688-3E4E-CD7E-94EC-2E1D4A29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Game to Player Feedback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EACF-803D-4DB3-B670-9564FC82C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Ways the game will convey information to the player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Combat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Ragdolls need to be Obvious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Ideally sound effect indicate impact/damage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Progress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An enemy count could work</a:t>
            </a:r>
          </a:p>
          <a:p>
            <a:pPr lvl="1"/>
            <a:r>
              <a:rPr lang="en-US" dirty="0" err="1">
                <a:ea typeface="Calibri" panose="020F0502020204030204"/>
                <a:cs typeface="Calibri" panose="020F0502020204030204"/>
              </a:rPr>
              <a:t>Anoucer</a:t>
            </a:r>
            <a:r>
              <a:rPr lang="en-US" dirty="0">
                <a:ea typeface="Calibri" panose="020F0502020204030204"/>
                <a:cs typeface="Calibri" panose="020F0502020204030204"/>
              </a:rPr>
              <a:t> comments</a:t>
            </a:r>
          </a:p>
          <a:p>
            <a:pPr lvl="1"/>
            <a:r>
              <a:rPr lang="en-US" dirty="0">
                <a:ea typeface="Calibri" panose="020F0502020204030204"/>
                <a:cs typeface="Calibri" panose="020F0502020204030204"/>
              </a:rPr>
              <a:t>Boss Talks</a:t>
            </a:r>
          </a:p>
        </p:txBody>
      </p:sp>
    </p:spTree>
    <p:extLst>
      <p:ext uri="{BB962C8B-B14F-4D97-AF65-F5344CB8AC3E}">
        <p14:creationId xmlns:p14="http://schemas.microsoft.com/office/powerpoint/2010/main" val="124220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E270-0710-8E85-33A6-2D33C204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Overall Game Mood-board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8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84AE-05D9-3F9A-AD82-A30FF487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Narrative 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BC23-40E5-53AE-0D11-D2AEAF6E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This is a show, enthusiasts with time on their hands dress up as they please then proceed to enjoy beating each other up for entertainment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6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E99C-C6E7-B9CB-77E4-B256254D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Player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1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C6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D2D9-5768-23DF-2F7C-6C914385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Mechanics and Gameplay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05C80-91CA-F155-0C09-3D0919AD4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9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7A8D-2971-179A-DE5D-1C32569A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Gameplay Mood-board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8CB3-AF42-C703-12F4-A9DCAD3E1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D8F3-71EB-9C38-7E7E-F39A8DE3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Core Gameplay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DDFEA-3DAE-7AF1-6B0E-39D74E633ADD}"/>
              </a:ext>
            </a:extLst>
          </p:cNvPr>
          <p:cNvSpPr txBox="1"/>
          <p:nvPr/>
        </p:nvSpPr>
        <p:spPr>
          <a:xfrm>
            <a:off x="612843" y="1848255"/>
            <a:ext cx="10603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Weave/dodge		swing/attack	 ragdoll/knockback/damage		Weave/dodge</a:t>
            </a:r>
          </a:p>
        </p:txBody>
      </p:sp>
    </p:spTree>
    <p:extLst>
      <p:ext uri="{BB962C8B-B14F-4D97-AF65-F5344CB8AC3E}">
        <p14:creationId xmlns:p14="http://schemas.microsoft.com/office/powerpoint/2010/main" val="116074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24CB-C71E-86C0-6E64-408ECAB5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Interaction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A321-32E2-440C-635F-BBC9E0E1A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[Controls layout]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0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448</Words>
  <Application>Microsoft Office PowerPoint</Application>
  <PresentationFormat>Widescreen</PresentationFormat>
  <Paragraphs>63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Clash of Cos</vt:lpstr>
      <vt:lpstr>Short Description</vt:lpstr>
      <vt:lpstr>Overall Game Mood-board</vt:lpstr>
      <vt:lpstr>Narrative Context</vt:lpstr>
      <vt:lpstr>Player Character</vt:lpstr>
      <vt:lpstr>Mechanics and Gameplay</vt:lpstr>
      <vt:lpstr>Gameplay Mood-board</vt:lpstr>
      <vt:lpstr>Core Gameplay</vt:lpstr>
      <vt:lpstr>Interaction</vt:lpstr>
      <vt:lpstr>Travel Gameplay/Mechanics</vt:lpstr>
      <vt:lpstr>Equipment</vt:lpstr>
      <vt:lpstr>Items</vt:lpstr>
      <vt:lpstr>[Item-Category] Trolley</vt:lpstr>
      <vt:lpstr>Threats</vt:lpstr>
      <vt:lpstr>Basic Thug</vt:lpstr>
      <vt:lpstr>Zeus – AI Boss Enemy</vt:lpstr>
      <vt:lpstr>World Mechanics</vt:lpstr>
      <vt:lpstr>Wall Bounce</vt:lpstr>
      <vt:lpstr>Conveyer Belt</vt:lpstr>
      <vt:lpstr>Terrain that is item</vt:lpstr>
      <vt:lpstr>Non-Player Characters</vt:lpstr>
      <vt:lpstr>Anouncer</vt:lpstr>
      <vt:lpstr>"Zeus"</vt:lpstr>
      <vt:lpstr>Game to Player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BELL, LUKE (Student)</cp:lastModifiedBy>
  <cp:revision>281</cp:revision>
  <dcterms:created xsi:type="dcterms:W3CDTF">2023-10-04T22:26:33Z</dcterms:created>
  <dcterms:modified xsi:type="dcterms:W3CDTF">2023-10-05T12:48:49Z</dcterms:modified>
</cp:coreProperties>
</file>