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2FF"/>
    <a:srgbClr val="F5B038"/>
    <a:srgbClr val="1EC641"/>
    <a:srgbClr val="7B131D"/>
    <a:srgbClr val="60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F5B038"/>
            </a:gs>
            <a:gs pos="19000">
              <a:srgbClr val="30F2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457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  <vt:lpstr>Level Designs</vt:lpstr>
      <vt:lpstr>Tutorial Design Sketch</vt:lpstr>
      <vt:lpstr>1st Level Design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283</cp:revision>
  <dcterms:created xsi:type="dcterms:W3CDTF">2023-10-04T22:26:33Z</dcterms:created>
  <dcterms:modified xsi:type="dcterms:W3CDTF">2023-10-09T14:57:30Z</dcterms:modified>
</cp:coreProperties>
</file>