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87" r:id="rId4"/>
    <p:sldId id="288" r:id="rId5"/>
    <p:sldId id="293" r:id="rId6"/>
    <p:sldId id="257" r:id="rId7"/>
    <p:sldId id="258" r:id="rId8"/>
    <p:sldId id="280" r:id="rId9"/>
    <p:sldId id="261" r:id="rId10"/>
    <p:sldId id="262" r:id="rId11"/>
    <p:sldId id="263" r:id="rId12"/>
    <p:sldId id="296" r:id="rId13"/>
    <p:sldId id="299" r:id="rId14"/>
    <p:sldId id="284" r:id="rId15"/>
    <p:sldId id="302" r:id="rId16"/>
    <p:sldId id="282" r:id="rId17"/>
    <p:sldId id="300" r:id="rId18"/>
    <p:sldId id="301" r:id="rId19"/>
    <p:sldId id="289" r:id="rId20"/>
    <p:sldId id="295" r:id="rId21"/>
    <p:sldId id="294" r:id="rId22"/>
    <p:sldId id="297" r:id="rId23"/>
    <p:sldId id="290" r:id="rId24"/>
    <p:sldId id="298" r:id="rId25"/>
    <p:sldId id="264" r:id="rId26"/>
    <p:sldId id="265" r:id="rId27"/>
    <p:sldId id="267" r:id="rId28"/>
    <p:sldId id="268" r:id="rId29"/>
    <p:sldId id="269" r:id="rId30"/>
    <p:sldId id="270" r:id="rId31"/>
    <p:sldId id="271" r:id="rId32"/>
    <p:sldId id="278"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Tree>
    <p:extLst>
      <p:ext uri="{BB962C8B-B14F-4D97-AF65-F5344CB8AC3E}">
        <p14:creationId xmlns:p14="http://schemas.microsoft.com/office/powerpoint/2010/main" val="27401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12" b="21217"/>
          <a:stretch/>
        </p:blipFill>
        <p:spPr bwMode="auto">
          <a:xfrm>
            <a:off x="227121" y="2564743"/>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3062431"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6283986"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3140015"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[I need to 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Dynamic and fast is challenging at first but like all things you get used to it. Our first priority for improvements is providing players with more unique challenges and approaches.</a:t>
            </a:r>
          </a:p>
        </p:txBody>
      </p:sp>
    </p:spTree>
    <p:extLst>
      <p:ext uri="{BB962C8B-B14F-4D97-AF65-F5344CB8AC3E}">
        <p14:creationId xmlns:p14="http://schemas.microsoft.com/office/powerpoint/2010/main" val="292350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a:t>
            </a: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a:t>
            </a:r>
          </a:p>
        </p:txBody>
      </p:sp>
    </p:spTree>
    <p:extLst>
      <p:ext uri="{BB962C8B-B14F-4D97-AF65-F5344CB8AC3E}">
        <p14:creationId xmlns:p14="http://schemas.microsoft.com/office/powerpoint/2010/main" val="370067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r>
              <a:rPr lang="en-US" dirty="0"/>
              <a:t>We don’t need many buttons, so we could bind each equip key to corelating socket</a:t>
            </a:r>
          </a:p>
        </p:txBody>
      </p:sp>
    </p:spTree>
    <p:extLst>
      <p:ext uri="{BB962C8B-B14F-4D97-AF65-F5344CB8AC3E}">
        <p14:creationId xmlns:p14="http://schemas.microsoft.com/office/powerpoint/2010/main" val="3340763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3892-B666-D0E8-53B5-3E3EA21A93B5}"/>
              </a:ext>
            </a:extLst>
          </p:cNvPr>
          <p:cNvSpPr>
            <a:spLocks noGrp="1"/>
          </p:cNvSpPr>
          <p:nvPr>
            <p:ph type="title"/>
          </p:nvPr>
        </p:nvSpPr>
        <p:spPr/>
        <p:txBody>
          <a:bodyPr/>
          <a:lstStyle/>
          <a:p>
            <a:r>
              <a:rPr lang="en-US" dirty="0">
                <a:ea typeface="Calibri Light"/>
                <a:cs typeface="Calibri Light"/>
              </a:rPr>
              <a:t>Items</a:t>
            </a:r>
            <a:endParaRPr lang="en-US" dirty="0"/>
          </a:p>
        </p:txBody>
      </p:sp>
      <p:sp>
        <p:nvSpPr>
          <p:cNvPr id="3" name="Text Placeholder 2">
            <a:extLst>
              <a:ext uri="{FF2B5EF4-FFF2-40B4-BE49-F238E27FC236}">
                <a16:creationId xmlns:a16="http://schemas.microsoft.com/office/drawing/2014/main" id="{AA040531-FDB5-F587-FDD8-F50D03731B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5801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9EA6-9679-3FF5-4D31-191BA74CF9BC}"/>
              </a:ext>
            </a:extLst>
          </p:cNvPr>
          <p:cNvSpPr>
            <a:spLocks noGrp="1"/>
          </p:cNvSpPr>
          <p:nvPr>
            <p:ph type="title"/>
          </p:nvPr>
        </p:nvSpPr>
        <p:spPr/>
        <p:txBody>
          <a:bodyPr/>
          <a:lstStyle/>
          <a:p>
            <a:r>
              <a:rPr lang="en-US" dirty="0">
                <a:ea typeface="Calibri Light"/>
                <a:cs typeface="Calibri Light"/>
              </a:rPr>
              <a:t>[Item-Category] Trolley</a:t>
            </a:r>
            <a:endParaRPr lang="en-US" dirty="0"/>
          </a:p>
        </p:txBody>
      </p:sp>
      <p:sp>
        <p:nvSpPr>
          <p:cNvPr id="3" name="Content Placeholder 2">
            <a:extLst>
              <a:ext uri="{FF2B5EF4-FFF2-40B4-BE49-F238E27FC236}">
                <a16:creationId xmlns:a16="http://schemas.microsoft.com/office/drawing/2014/main" id="{34E60BDF-A173-9646-2EFB-CE447E9404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507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0196-82C8-47C9-FBD8-ADD6F0339FB3}"/>
              </a:ext>
            </a:extLst>
          </p:cNvPr>
          <p:cNvSpPr>
            <a:spLocks noGrp="1"/>
          </p:cNvSpPr>
          <p:nvPr>
            <p:ph type="title"/>
          </p:nvPr>
        </p:nvSpPr>
        <p:spPr/>
        <p:txBody>
          <a:bodyPr/>
          <a:lstStyle/>
          <a:p>
            <a:r>
              <a:rPr lang="en-US" dirty="0">
                <a:ea typeface="Calibri Light"/>
                <a:cs typeface="Calibri Light"/>
              </a:rPr>
              <a:t>Threats</a:t>
            </a:r>
            <a:endParaRPr lang="en-US" dirty="0"/>
          </a:p>
        </p:txBody>
      </p:sp>
      <p:sp>
        <p:nvSpPr>
          <p:cNvPr id="3" name="Text Placeholder 2">
            <a:extLst>
              <a:ext uri="{FF2B5EF4-FFF2-40B4-BE49-F238E27FC236}">
                <a16:creationId xmlns:a16="http://schemas.microsoft.com/office/drawing/2014/main" id="{CF1F9F19-D725-1852-1C0D-7F7F4E1902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555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0B3C-B5D3-672A-E50D-68FC8DEC6E94}"/>
              </a:ext>
            </a:extLst>
          </p:cNvPr>
          <p:cNvSpPr>
            <a:spLocks noGrp="1"/>
          </p:cNvSpPr>
          <p:nvPr>
            <p:ph type="title"/>
          </p:nvPr>
        </p:nvSpPr>
        <p:spPr/>
        <p:txBody>
          <a:bodyPr/>
          <a:lstStyle/>
          <a:p>
            <a:r>
              <a:rPr lang="en-US" dirty="0">
                <a:ea typeface="Calibri Light"/>
                <a:cs typeface="Calibri Light"/>
              </a:rPr>
              <a:t>Basic Thug</a:t>
            </a:r>
            <a:endParaRPr lang="en-US" dirty="0"/>
          </a:p>
        </p:txBody>
      </p:sp>
      <p:sp>
        <p:nvSpPr>
          <p:cNvPr id="3" name="Content Placeholder 2">
            <a:extLst>
              <a:ext uri="{FF2B5EF4-FFF2-40B4-BE49-F238E27FC236}">
                <a16:creationId xmlns:a16="http://schemas.microsoft.com/office/drawing/2014/main" id="{34213A9F-A72E-C85A-E6F3-A17B97972F15}"/>
              </a:ext>
            </a:extLst>
          </p:cNvPr>
          <p:cNvSpPr>
            <a:spLocks noGrp="1"/>
          </p:cNvSpPr>
          <p:nvPr>
            <p:ph idx="1"/>
          </p:nvPr>
        </p:nvSpPr>
        <p:spPr/>
        <p:txBody>
          <a:bodyPr vert="horz" lIns="91440" tIns="45720" rIns="91440" bIns="45720" rtlCol="0" anchor="t">
            <a:normAutofit/>
          </a:bodyPr>
          <a:lstStyle/>
          <a:p>
            <a:r>
              <a:rPr lang="en-US" dirty="0">
                <a:ea typeface="Calibri"/>
                <a:cs typeface="Calibri"/>
              </a:rPr>
              <a:t>We can add enemy variety with different weapons/equipment</a:t>
            </a:r>
          </a:p>
          <a:p>
            <a:r>
              <a:rPr lang="en-US" dirty="0">
                <a:ea typeface="Calibri"/>
                <a:cs typeface="Calibri"/>
              </a:rPr>
              <a:t>Bosses could also add variety (if we </a:t>
            </a:r>
            <a:r>
              <a:rPr lang="en-US" err="1">
                <a:ea typeface="Calibri"/>
                <a:cs typeface="Calibri"/>
              </a:rPr>
              <a:t>perscribe</a:t>
            </a:r>
            <a:r>
              <a:rPr lang="en-US" dirty="0">
                <a:ea typeface="Calibri"/>
                <a:cs typeface="Calibri"/>
              </a:rPr>
              <a:t> sufficient time)</a:t>
            </a:r>
          </a:p>
          <a:p>
            <a:r>
              <a:rPr lang="en-US" dirty="0">
                <a:ea typeface="Calibri"/>
                <a:cs typeface="Calibri"/>
              </a:rPr>
              <a:t>No weapons (so little damage)</a:t>
            </a:r>
          </a:p>
          <a:p>
            <a:r>
              <a:rPr lang="en-US" dirty="0">
                <a:ea typeface="Calibri"/>
                <a:cs typeface="Calibri"/>
              </a:rPr>
              <a:t>Only option is to attack player with melee</a:t>
            </a:r>
          </a:p>
          <a:p>
            <a:r>
              <a:rPr lang="en-US" dirty="0">
                <a:ea typeface="Calibri"/>
                <a:cs typeface="Calibri"/>
              </a:rPr>
              <a:t>{maybe we allow friendly fire – helps with the repetitive nature of melee enemies ganging up on the player, and also entertaining}</a:t>
            </a:r>
          </a:p>
          <a:p>
            <a:r>
              <a:rPr lang="en-US" dirty="0">
                <a:ea typeface="Calibri"/>
                <a:cs typeface="Calibri"/>
              </a:rPr>
              <a:t>[each enemy weapon type we use will have it's own slide to allow for more detail]</a:t>
            </a:r>
          </a:p>
        </p:txBody>
      </p:sp>
    </p:spTree>
    <p:extLst>
      <p:ext uri="{BB962C8B-B14F-4D97-AF65-F5344CB8AC3E}">
        <p14:creationId xmlns:p14="http://schemas.microsoft.com/office/powerpoint/2010/main" val="1839603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17FF-11F1-02A9-1262-DA7D6DEF9869}"/>
              </a:ext>
            </a:extLst>
          </p:cNvPr>
          <p:cNvSpPr>
            <a:spLocks noGrp="1"/>
          </p:cNvSpPr>
          <p:nvPr>
            <p:ph type="title"/>
          </p:nvPr>
        </p:nvSpPr>
        <p:spPr/>
        <p:txBody>
          <a:bodyPr/>
          <a:lstStyle/>
          <a:p>
            <a:r>
              <a:rPr lang="en-US" dirty="0">
                <a:ea typeface="Calibri Light"/>
                <a:cs typeface="Calibri Light"/>
              </a:rPr>
              <a:t>Zeus – AI Boss Enemy</a:t>
            </a:r>
            <a:endParaRPr lang="en-US" dirty="0"/>
          </a:p>
        </p:txBody>
      </p:sp>
      <p:sp>
        <p:nvSpPr>
          <p:cNvPr id="3" name="Content Placeholder 2">
            <a:extLst>
              <a:ext uri="{FF2B5EF4-FFF2-40B4-BE49-F238E27FC236}">
                <a16:creationId xmlns:a16="http://schemas.microsoft.com/office/drawing/2014/main" id="{020A994D-9193-E04A-25B1-75EFCD3D8C15}"/>
              </a:ext>
            </a:extLst>
          </p:cNvPr>
          <p:cNvSpPr>
            <a:spLocks noGrp="1"/>
          </p:cNvSpPr>
          <p:nvPr>
            <p:ph idx="1"/>
          </p:nvPr>
        </p:nvSpPr>
        <p:spPr/>
        <p:txBody>
          <a:bodyPr vert="horz" lIns="91440" tIns="45720" rIns="91440" bIns="45720" rtlCol="0" anchor="t">
            <a:normAutofit/>
          </a:bodyPr>
          <a:lstStyle/>
          <a:p>
            <a:r>
              <a:rPr lang="en-US" dirty="0">
                <a:ea typeface="Calibri"/>
                <a:cs typeface="Calibri"/>
              </a:rPr>
              <a:t>Takes more hits to beat</a:t>
            </a:r>
          </a:p>
          <a:p>
            <a:r>
              <a:rPr lang="en-US" dirty="0">
                <a:ea typeface="Calibri"/>
                <a:cs typeface="Calibri"/>
              </a:rPr>
              <a:t>Can use lighting to damage and stun/ragdoll player</a:t>
            </a:r>
          </a:p>
          <a:p>
            <a:r>
              <a:rPr lang="en-US" dirty="0">
                <a:ea typeface="Calibri"/>
                <a:cs typeface="Calibri"/>
              </a:rPr>
              <a:t>Defeat gives Taser</a:t>
            </a:r>
          </a:p>
          <a:p>
            <a:endParaRPr lang="en-US" dirty="0">
              <a:ea typeface="Calibri"/>
              <a:cs typeface="Calibri"/>
            </a:endParaRPr>
          </a:p>
        </p:txBody>
      </p:sp>
    </p:spTree>
    <p:extLst>
      <p:ext uri="{BB962C8B-B14F-4D97-AF65-F5344CB8AC3E}">
        <p14:creationId xmlns:p14="http://schemas.microsoft.com/office/powerpoint/2010/main" val="20953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err="1">
                <a:ea typeface="Calibri" panose="020F0502020204030204"/>
                <a:cs typeface="Calibri" panose="020F0502020204030204"/>
              </a:rPr>
              <a:t>Anoucer</a:t>
            </a:r>
            <a:r>
              <a:rPr lang="en-US" dirty="0">
                <a:ea typeface="Calibri" panose="020F0502020204030204"/>
                <a:cs typeface="Calibri" panose="020F0502020204030204"/>
              </a:rPr>
              <a:t>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 problems did you encounter/deal with</a:t>
            </a:r>
          </a:p>
          <a:p>
            <a:r>
              <a:rPr lang="en-US">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Fast top-down action game – hotline </a:t>
            </a:r>
            <a:r>
              <a:rPr lang="en-US" dirty="0" err="1">
                <a:cs typeface="Calibri"/>
              </a:rPr>
              <a:t>miami</a:t>
            </a:r>
            <a:r>
              <a:rPr lang="en-US" dirty="0">
                <a:cs typeface="Calibri"/>
              </a:rPr>
              <a:t> (we wanted to combine the balls to wall action of Hotline with the wacky physics of games like </a:t>
            </a:r>
            <a:r>
              <a:rPr lang="en-US" dirty="0" err="1">
                <a:cs typeface="Calibri"/>
              </a:rPr>
              <a:t>gangbeasts</a:t>
            </a:r>
            <a:r>
              <a:rPr lang="en-US" dirty="0">
                <a:cs typeface="Calibri"/>
              </a:rPr>
              <a:t>)</a:t>
            </a:r>
          </a:p>
          <a:p>
            <a:r>
              <a:rPr lang="en-US" dirty="0">
                <a:cs typeface="Calibri"/>
              </a:rPr>
              <a:t>Gang beasts (the most popular of physics fighters made it the easiest to draw inspiration from)</a:t>
            </a:r>
          </a:p>
          <a:p>
            <a:r>
              <a:rPr lang="en-US" dirty="0">
                <a:cs typeface="Calibri"/>
              </a:rPr>
              <a:t>While hades &amp; Isaac hang out in the backrooms of potential</a:t>
            </a:r>
          </a:p>
          <a:p>
            <a:r>
              <a:rPr lang="en-US" dirty="0">
                <a:cs typeface="Calibri"/>
              </a:rPr>
              <a:t>Hades – inspired the inclusion of fake (trashy) "gods" into the narrative to appear as bosses, that due to the wacky tone of the game still give items (a combination with similarity to Isaac).</a:t>
            </a:r>
          </a:p>
        </p:txBody>
      </p:sp>
    </p:spTree>
    <p:extLst>
      <p:ext uri="{BB962C8B-B14F-4D97-AF65-F5344CB8AC3E}">
        <p14:creationId xmlns:p14="http://schemas.microsoft.com/office/powerpoint/2010/main" val="193979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Tree>
    <p:extLst>
      <p:ext uri="{BB962C8B-B14F-4D97-AF65-F5344CB8AC3E}">
        <p14:creationId xmlns:p14="http://schemas.microsoft.com/office/powerpoint/2010/main" val="10074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Tree>
    <p:extLst>
      <p:ext uri="{BB962C8B-B14F-4D97-AF65-F5344CB8AC3E}">
        <p14:creationId xmlns:p14="http://schemas.microsoft.com/office/powerpoint/2010/main" val="164216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1024</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Clash of Cos</vt:lpstr>
      <vt:lpstr>Team Introduction</vt:lpstr>
      <vt:lpstr>Research and Inspiration</vt:lpstr>
      <vt:lpstr>Genre Inspiration Mash</vt:lpstr>
      <vt:lpstr>Environment Inspiration</vt:lpstr>
      <vt:lpstr>Summary for Clash of Cos</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Area Claiming</vt:lpstr>
      <vt:lpstr>Costumes</vt:lpstr>
      <vt:lpstr>Implementation that requires Polish</vt:lpstr>
      <vt:lpstr>How our teamwork could improve</vt:lpstr>
      <vt:lpstr>Interaction</vt:lpstr>
      <vt:lpstr>Equipment</vt:lpstr>
      <vt:lpstr>Items</vt:lpstr>
      <vt:lpstr>[Item-Category] Trolley</vt:lpstr>
      <vt:lpstr>Threats</vt:lpstr>
      <vt:lpstr>Basic Thug</vt:lpstr>
      <vt:lpstr>Zeus – AI Boss Enemy</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Luke B</cp:lastModifiedBy>
  <cp:revision>632</cp:revision>
  <dcterms:created xsi:type="dcterms:W3CDTF">2023-10-04T22:26:33Z</dcterms:created>
  <dcterms:modified xsi:type="dcterms:W3CDTF">2023-10-18T13:29:37Z</dcterms:modified>
</cp:coreProperties>
</file>