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2" r:id="rId3"/>
    <p:sldId id="303" r:id="rId4"/>
    <p:sldId id="257" r:id="rId5"/>
    <p:sldId id="287" r:id="rId6"/>
    <p:sldId id="288" r:id="rId7"/>
    <p:sldId id="293" r:id="rId8"/>
    <p:sldId id="258" r:id="rId9"/>
    <p:sldId id="280" r:id="rId10"/>
    <p:sldId id="261" r:id="rId11"/>
    <p:sldId id="262" r:id="rId12"/>
    <p:sldId id="263" r:id="rId13"/>
    <p:sldId id="296" r:id="rId14"/>
    <p:sldId id="299" r:id="rId15"/>
    <p:sldId id="284" r:id="rId16"/>
    <p:sldId id="302" r:id="rId17"/>
    <p:sldId id="282" r:id="rId18"/>
    <p:sldId id="300" r:id="rId19"/>
    <p:sldId id="301" r:id="rId20"/>
    <p:sldId id="289" r:id="rId21"/>
    <p:sldId id="295" r:id="rId22"/>
    <p:sldId id="265" r:id="rId23"/>
    <p:sldId id="294" r:id="rId24"/>
    <p:sldId id="297" r:id="rId25"/>
    <p:sldId id="290" r:id="rId26"/>
    <p:sldId id="298" r:id="rId27"/>
    <p:sldId id="264" r:id="rId28"/>
    <p:sldId id="278"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p:normalViewPr>
  <p:slideViewPr>
    <p:cSldViewPr snapToGrid="0">
      <p:cViewPr varScale="1">
        <p:scale>
          <a:sx n="116" d="100"/>
          <a:sy n="116" d="100"/>
        </p:scale>
        <p:origin x="10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D96ED-A1B9-4F7C-9D67-6B48A82BEFA2}" type="datetimeFigureOut">
              <a:rPr lang="en-GB" smtClean="0"/>
              <a:t>27/11/2023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6FB3E-CF55-4E45-A9DF-53B34A9308C8}" type="slidenum">
              <a:rPr lang="en-GB" smtClean="0"/>
              <a:t>‹#›</a:t>
            </a:fld>
            <a:endParaRPr lang="en-GB"/>
          </a:p>
        </p:txBody>
      </p:sp>
    </p:spTree>
    <p:extLst>
      <p:ext uri="{BB962C8B-B14F-4D97-AF65-F5344CB8AC3E}">
        <p14:creationId xmlns:p14="http://schemas.microsoft.com/office/powerpoint/2010/main" val="53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future talking points</a:t>
            </a:r>
          </a:p>
        </p:txBody>
      </p:sp>
      <p:sp>
        <p:nvSpPr>
          <p:cNvPr id="4" name="Slide Number Placeholder 3"/>
          <p:cNvSpPr>
            <a:spLocks noGrp="1"/>
          </p:cNvSpPr>
          <p:nvPr>
            <p:ph type="sldNum" sz="quarter" idx="5"/>
          </p:nvPr>
        </p:nvSpPr>
        <p:spPr/>
        <p:txBody>
          <a:bodyPr/>
          <a:lstStyle/>
          <a:p>
            <a:fld id="{D836FB3E-CF55-4E45-A9DF-53B34A9308C8}" type="slidenum">
              <a:rPr lang="en-GB" smtClean="0"/>
              <a:t>3</a:t>
            </a:fld>
            <a:endParaRPr lang="en-GB"/>
          </a:p>
        </p:txBody>
      </p:sp>
    </p:spTree>
    <p:extLst>
      <p:ext uri="{BB962C8B-B14F-4D97-AF65-F5344CB8AC3E}">
        <p14:creationId xmlns:p14="http://schemas.microsoft.com/office/powerpoint/2010/main" val="35713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Could talk about the potential knock back gameplay improvement we didn’t have time</a:t>
            </a:r>
          </a:p>
        </p:txBody>
      </p:sp>
      <p:sp>
        <p:nvSpPr>
          <p:cNvPr id="4" name="Slide Number Placeholder 3"/>
          <p:cNvSpPr>
            <a:spLocks noGrp="1"/>
          </p:cNvSpPr>
          <p:nvPr>
            <p:ph type="sldNum" sz="quarter" idx="5"/>
          </p:nvPr>
        </p:nvSpPr>
        <p:spPr/>
        <p:txBody>
          <a:bodyPr/>
          <a:lstStyle/>
          <a:p>
            <a:fld id="{D836FB3E-CF55-4E45-A9DF-53B34A9308C8}" type="slidenum">
              <a:rPr lang="en-GB" smtClean="0"/>
              <a:t>15</a:t>
            </a:fld>
            <a:endParaRPr lang="en-GB"/>
          </a:p>
        </p:txBody>
      </p:sp>
    </p:spTree>
    <p:extLst>
      <p:ext uri="{BB962C8B-B14F-4D97-AF65-F5344CB8AC3E}">
        <p14:creationId xmlns:p14="http://schemas.microsoft.com/office/powerpoint/2010/main" val="37166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36FB3E-CF55-4E45-A9DF-53B34A9308C8}" type="slidenum">
              <a:rPr lang="en-GB" smtClean="0"/>
              <a:t>16</a:t>
            </a:fld>
            <a:endParaRPr lang="en-GB"/>
          </a:p>
        </p:txBody>
      </p:sp>
    </p:spTree>
    <p:extLst>
      <p:ext uri="{BB962C8B-B14F-4D97-AF65-F5344CB8AC3E}">
        <p14:creationId xmlns:p14="http://schemas.microsoft.com/office/powerpoint/2010/main" val="373301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
        <p:nvSpPr>
          <p:cNvPr id="56" name="TextBox 55">
            <a:extLst>
              <a:ext uri="{FF2B5EF4-FFF2-40B4-BE49-F238E27FC236}">
                <a16:creationId xmlns:a16="http://schemas.microsoft.com/office/drawing/2014/main" id="{F801AAE3-BF7A-408D-5D49-02063B988E5D}"/>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274013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D5FF03-11D7-4E32-6C31-4F77B45817AD}"/>
              </a:ext>
            </a:extLst>
          </p:cNvPr>
          <p:cNvSpPr txBox="1"/>
          <p:nvPr/>
        </p:nvSpPr>
        <p:spPr>
          <a:xfrm>
            <a:off x="2830048" y="5855858"/>
            <a:ext cx="7640244" cy="923330"/>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116074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E72D1-EC55-83CD-AAFB-2B33CF0F4633}"/>
              </a:ext>
            </a:extLst>
          </p:cNvPr>
          <p:cNvSpPr txBox="1"/>
          <p:nvPr/>
        </p:nvSpPr>
        <p:spPr>
          <a:xfrm>
            <a:off x="3381915" y="1848255"/>
            <a:ext cx="8306870" cy="369332"/>
          </a:xfrm>
          <a:prstGeom prst="rect">
            <a:avLst/>
          </a:prstGeom>
          <a:noFill/>
        </p:spPr>
        <p:txBody>
          <a:bodyPr wrap="square" rtlCol="0">
            <a:spAutoFit/>
          </a:bodyPr>
          <a:lstStyle/>
          <a:p>
            <a:r>
              <a:rPr lang="en-GB" dirty="0"/>
              <a:t>Weave/dodge		swing/attack	 ragdoll/knockback/damage</a:t>
            </a:r>
          </a:p>
        </p:txBody>
      </p:sp>
      <p:pic>
        <p:nvPicPr>
          <p:cNvPr id="8" name="Picture 2">
            <a:extLst>
              <a:ext uri="{FF2B5EF4-FFF2-40B4-BE49-F238E27FC236}">
                <a16:creationId xmlns:a16="http://schemas.microsoft.com/office/drawing/2014/main" id="{3F58A48E-B415-B77D-31D6-192F821C0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5771372"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 and Design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112" b="21217"/>
          <a:stretch/>
        </p:blipFill>
        <p:spPr bwMode="auto">
          <a:xfrm>
            <a:off x="511607" y="2607870"/>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440129" y="1920565"/>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508496" y="4438692"/>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966157" y="6039520"/>
            <a:ext cx="9558067" cy="646331"/>
          </a:xfrm>
          <a:prstGeom prst="rect">
            <a:avLst/>
          </a:prstGeom>
          <a:noFill/>
        </p:spPr>
        <p:txBody>
          <a:bodyPr wrap="square" rtlCol="0">
            <a:spAutoFit/>
          </a:bodyPr>
          <a:lstStyle/>
          <a:p>
            <a:r>
              <a:rPr lang="en-GB" dirty="0"/>
              <a:t>This game hopes to combine that with high speeds and the corresponding dynamic decision-making. Resulting in a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3" name="TextBox 2">
            <a:extLst>
              <a:ext uri="{FF2B5EF4-FFF2-40B4-BE49-F238E27FC236}">
                <a16:creationId xmlns:a16="http://schemas.microsoft.com/office/drawing/2014/main" id="{7F9BB987-D7FE-76AB-1D87-C2F498F1B724}"/>
              </a:ext>
            </a:extLst>
          </p:cNvPr>
          <p:cNvSpPr txBox="1"/>
          <p:nvPr/>
        </p:nvSpPr>
        <p:spPr>
          <a:xfrm>
            <a:off x="3655092" y="3201267"/>
            <a:ext cx="2714017" cy="923330"/>
          </a:xfrm>
          <a:prstGeom prst="rect">
            <a:avLst/>
          </a:prstGeom>
          <a:noFill/>
        </p:spPr>
        <p:txBody>
          <a:bodyPr wrap="square" rtlCol="0">
            <a:spAutoFit/>
          </a:bodyPr>
          <a:lstStyle/>
          <a:p>
            <a:r>
              <a:rPr lang="en-GB" dirty="0"/>
              <a:t>Get images for Charlie to talk about regarding this level’s research</a:t>
            </a:r>
          </a:p>
        </p:txBody>
      </p:sp>
    </p:spTree>
    <p:extLst>
      <p:ext uri="{BB962C8B-B14F-4D97-AF65-F5344CB8AC3E}">
        <p14:creationId xmlns:p14="http://schemas.microsoft.com/office/powerpoint/2010/main" val="41472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Design</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6937" r="18132"/>
          <a:stretch/>
        </p:blipFill>
        <p:spPr bwMode="auto">
          <a:xfrm rot="5400000">
            <a:off x="5433219" y="1971100"/>
            <a:ext cx="1325563" cy="7089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646331"/>
          </a:xfrm>
          <a:prstGeom prst="rect">
            <a:avLst/>
          </a:prstGeom>
          <a:noFill/>
        </p:spPr>
        <p:txBody>
          <a:bodyPr wrap="square" rtlCol="0">
            <a:spAutoFit/>
          </a:bodyPr>
          <a:lstStyle/>
          <a:p>
            <a:r>
              <a:rPr lang="en-GB" dirty="0"/>
              <a:t>The knockback acts as a double edge sword</a:t>
            </a:r>
          </a:p>
        </p:txBody>
      </p:sp>
      <p:sp>
        <p:nvSpPr>
          <p:cNvPr id="6" name="TextBox 5">
            <a:extLst>
              <a:ext uri="{FF2B5EF4-FFF2-40B4-BE49-F238E27FC236}">
                <a16:creationId xmlns:a16="http://schemas.microsoft.com/office/drawing/2014/main" id="{F345EDC0-C8BE-B9F5-26DF-36A1A13DB2E8}"/>
              </a:ext>
            </a:extLst>
          </p:cNvPr>
          <p:cNvSpPr txBox="1"/>
          <p:nvPr/>
        </p:nvSpPr>
        <p:spPr>
          <a:xfrm>
            <a:off x="442104" y="3117163"/>
            <a:ext cx="4794130" cy="923330"/>
          </a:xfrm>
          <a:prstGeom prst="rect">
            <a:avLst/>
          </a:prstGeom>
          <a:noFill/>
        </p:spPr>
        <p:txBody>
          <a:bodyPr wrap="square">
            <a:spAutoFit/>
          </a:bodyPr>
          <a:lstStyle/>
          <a:p>
            <a:r>
              <a:rPr lang="en-GB" dirty="0"/>
              <a:t>It gives the player more time (also considered ways to kill with it) but also makes finishing enemies off more difficult when fighting multiple</a:t>
            </a:r>
          </a:p>
        </p:txBody>
      </p:sp>
      <p:sp>
        <p:nvSpPr>
          <p:cNvPr id="7" name="TextBox 6">
            <a:extLst>
              <a:ext uri="{FF2B5EF4-FFF2-40B4-BE49-F238E27FC236}">
                <a16:creationId xmlns:a16="http://schemas.microsoft.com/office/drawing/2014/main" id="{F4220BC4-F75A-FD74-1C94-59C755EE5144}"/>
              </a:ext>
            </a:extLst>
          </p:cNvPr>
          <p:cNvSpPr txBox="1"/>
          <p:nvPr/>
        </p:nvSpPr>
        <p:spPr>
          <a:xfrm>
            <a:off x="5296618" y="3117163"/>
            <a:ext cx="5878183" cy="923330"/>
          </a:xfrm>
          <a:prstGeom prst="rect">
            <a:avLst/>
          </a:prstGeom>
          <a:noFill/>
        </p:spPr>
        <p:txBody>
          <a:bodyPr wrap="square">
            <a:spAutoFit/>
          </a:bodyPr>
          <a:lstStyle/>
          <a:p>
            <a:r>
              <a:rPr lang="en-GB" dirty="0"/>
              <a:t>This is true for enemies as well. Knocking the player back could disrupt and panic them. But it also gives the player time to get up before being surrounded by multiple enemies.</a:t>
            </a:r>
          </a:p>
        </p:txBody>
      </p:sp>
    </p:spTree>
    <p:extLst>
      <p:ext uri="{BB962C8B-B14F-4D97-AF65-F5344CB8AC3E}">
        <p14:creationId xmlns:p14="http://schemas.microsoft.com/office/powerpoint/2010/main" val="168577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Implementation &amp; Research</a:t>
            </a:r>
          </a:p>
        </p:txBody>
      </p:sp>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6" name="TextBox 5">
            <a:extLst>
              <a:ext uri="{FF2B5EF4-FFF2-40B4-BE49-F238E27FC236}">
                <a16:creationId xmlns:a16="http://schemas.microsoft.com/office/drawing/2014/main" id="{BB91F700-0D53-82CA-8AF6-265E5FBE853D}"/>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Tree>
    <p:extLst>
      <p:ext uri="{BB962C8B-B14F-4D97-AF65-F5344CB8AC3E}">
        <p14:creationId xmlns:p14="http://schemas.microsoft.com/office/powerpoint/2010/main" val="1642710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Tutorial Level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Content Placeholder 4">
            <a:extLst>
              <a:ext uri="{FF2B5EF4-FFF2-40B4-BE49-F238E27FC236}">
                <a16:creationId xmlns:a16="http://schemas.microsoft.com/office/drawing/2014/main" id="{83261C56-7D1C-C265-E175-BF110F64D666}"/>
              </a:ext>
            </a:extLst>
          </p:cNvPr>
          <p:cNvPicPr>
            <a:picLocks noGrp="1" noChangeAspect="1"/>
          </p:cNvPicPr>
          <p:nvPr>
            <p:ph idx="1"/>
          </p:nvPr>
        </p:nvPicPr>
        <p:blipFill>
          <a:blip r:embed="rId2"/>
          <a:stretch>
            <a:fillRect/>
          </a:stretch>
        </p:blipFill>
        <p:spPr>
          <a:xfrm>
            <a:off x="3606490" y="1972274"/>
            <a:ext cx="7842989" cy="4351338"/>
          </a:xfrm>
        </p:spPr>
      </p:pic>
      <p:sp>
        <p:nvSpPr>
          <p:cNvPr id="6" name="TextBox 5">
            <a:extLst>
              <a:ext uri="{FF2B5EF4-FFF2-40B4-BE49-F238E27FC236}">
                <a16:creationId xmlns:a16="http://schemas.microsoft.com/office/drawing/2014/main" id="{29633F6D-CF6E-1F6C-51A4-3C72C0AC7C22}"/>
              </a:ext>
            </a:extLst>
          </p:cNvPr>
          <p:cNvSpPr txBox="1"/>
          <p:nvPr/>
        </p:nvSpPr>
        <p:spPr>
          <a:xfrm>
            <a:off x="3698224" y="2170134"/>
            <a:ext cx="2714017" cy="369332"/>
          </a:xfrm>
          <a:prstGeom prst="rect">
            <a:avLst/>
          </a:prstGeom>
          <a:noFill/>
        </p:spPr>
        <p:txBody>
          <a:bodyPr wrap="square" rtlCol="0">
            <a:spAutoFit/>
          </a:bodyPr>
          <a:lstStyle/>
          <a:p>
            <a:r>
              <a:rPr lang="en-GB" dirty="0"/>
              <a:t>Tutorial Design Sketch</a:t>
            </a:r>
          </a:p>
        </p:txBody>
      </p:sp>
      <p:sp>
        <p:nvSpPr>
          <p:cNvPr id="8" name="TextBox 7">
            <a:extLst>
              <a:ext uri="{FF2B5EF4-FFF2-40B4-BE49-F238E27FC236}">
                <a16:creationId xmlns:a16="http://schemas.microsoft.com/office/drawing/2014/main" id="{38DB98F0-1113-493D-97FC-294F12C65B41}"/>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68222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Level 1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Picture 2">
            <a:extLst>
              <a:ext uri="{FF2B5EF4-FFF2-40B4-BE49-F238E27FC236}">
                <a16:creationId xmlns:a16="http://schemas.microsoft.com/office/drawing/2014/main" id="{1D0DCDE2-3559-A5CF-0FED-22744ED1858D}"/>
              </a:ext>
            </a:extLst>
          </p:cNvPr>
          <p:cNvPicPr>
            <a:picLocks noChangeAspect="1"/>
          </p:cNvPicPr>
          <p:nvPr/>
        </p:nvPicPr>
        <p:blipFill>
          <a:blip r:embed="rId2"/>
          <a:stretch>
            <a:fillRect/>
          </a:stretch>
        </p:blipFill>
        <p:spPr>
          <a:xfrm>
            <a:off x="5772675" y="1520686"/>
            <a:ext cx="5591663" cy="5267739"/>
          </a:xfrm>
          <a:prstGeom prst="rect">
            <a:avLst/>
          </a:prstGeom>
        </p:spPr>
      </p:pic>
      <p:sp>
        <p:nvSpPr>
          <p:cNvPr id="6" name="TextBox 5">
            <a:extLst>
              <a:ext uri="{FF2B5EF4-FFF2-40B4-BE49-F238E27FC236}">
                <a16:creationId xmlns:a16="http://schemas.microsoft.com/office/drawing/2014/main" id="{E51A525C-1AB4-E54A-1740-9A42C2EF8121}"/>
              </a:ext>
            </a:extLst>
          </p:cNvPr>
          <p:cNvSpPr txBox="1"/>
          <p:nvPr/>
        </p:nvSpPr>
        <p:spPr>
          <a:xfrm>
            <a:off x="8994230" y="6488668"/>
            <a:ext cx="2370108" cy="369332"/>
          </a:xfrm>
          <a:prstGeom prst="rect">
            <a:avLst/>
          </a:prstGeom>
          <a:noFill/>
        </p:spPr>
        <p:txBody>
          <a:bodyPr wrap="square">
            <a:spAutoFit/>
          </a:bodyPr>
          <a:lstStyle/>
          <a:p>
            <a:r>
              <a:rPr lang="en-GB" dirty="0"/>
              <a:t>1</a:t>
            </a:r>
            <a:r>
              <a:rPr lang="en-GB" baseline="30000" dirty="0"/>
              <a:t>st</a:t>
            </a:r>
            <a:r>
              <a:rPr lang="en-GB" dirty="0"/>
              <a:t> Level Design Sketch</a:t>
            </a:r>
          </a:p>
        </p:txBody>
      </p:sp>
      <p:cxnSp>
        <p:nvCxnSpPr>
          <p:cNvPr id="8" name="Straight Arrow Connector 7">
            <a:extLst>
              <a:ext uri="{FF2B5EF4-FFF2-40B4-BE49-F238E27FC236}">
                <a16:creationId xmlns:a16="http://schemas.microsoft.com/office/drawing/2014/main" id="{795400D0-148F-74B9-F8B3-3E2AE4F555E7}"/>
              </a:ext>
            </a:extLst>
          </p:cNvPr>
          <p:cNvCxnSpPr>
            <a:cxnSpLocks/>
          </p:cNvCxnSpPr>
          <p:nvPr/>
        </p:nvCxnSpPr>
        <p:spPr>
          <a:xfrm>
            <a:off x="5850259" y="5184475"/>
            <a:ext cx="327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48CDAC5-D54F-4805-4E82-9E6FDEE26795}"/>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171392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Variety</a:t>
            </a:r>
            <a:endParaRPr lang="en-US" dirty="0"/>
          </a:p>
        </p:txBody>
      </p:sp>
      <p:sp>
        <p:nvSpPr>
          <p:cNvPr id="4" name="Content Placeholder 2">
            <a:extLst>
              <a:ext uri="{FF2B5EF4-FFF2-40B4-BE49-F238E27FC236}">
                <a16:creationId xmlns:a16="http://schemas.microsoft.com/office/drawing/2014/main" id="{8E81FAF9-E994-2176-5D54-301EEB334758}"/>
              </a:ext>
            </a:extLst>
          </p:cNvPr>
          <p:cNvSpPr txBox="1">
            <a:spLocks/>
          </p:cNvSpPr>
          <p:nvPr/>
        </p:nvSpPr>
        <p:spPr>
          <a:xfrm>
            <a:off x="838200" y="1690687"/>
            <a:ext cx="10515600" cy="49819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Dynamic and fast is challenging at first but like all things you get used to it. Our priority for improvements is providing players with more unique challenges and approaches for instance:</a:t>
            </a:r>
            <a:endParaRPr lang="en-US" dirty="0">
              <a:ea typeface="Calibri"/>
              <a:cs typeface="Calibri"/>
            </a:endParaRPr>
          </a:p>
          <a:p>
            <a:r>
              <a:rPr lang="en-US" dirty="0">
                <a:ea typeface="Calibri"/>
                <a:cs typeface="Calibri"/>
              </a:rPr>
              <a:t>enemy variety – different looks, weapons/equipment, </a:t>
            </a:r>
            <a:r>
              <a:rPr lang="en-US" dirty="0" err="1">
                <a:ea typeface="Calibri"/>
                <a:cs typeface="Calibri"/>
              </a:rPr>
              <a:t>etc</a:t>
            </a:r>
            <a:endParaRPr lang="en-US" dirty="0">
              <a:ea typeface="Calibri"/>
              <a:cs typeface="Calibri"/>
            </a:endParaRPr>
          </a:p>
          <a:p>
            <a:r>
              <a:rPr lang="en-US" dirty="0">
                <a:ea typeface="Calibri"/>
                <a:cs typeface="Calibri"/>
              </a:rPr>
              <a:t>friendly fire – helps add variety when melee enemies' gang up on the player, and entertaining</a:t>
            </a:r>
          </a:p>
          <a:p>
            <a:r>
              <a:rPr lang="en-US" dirty="0"/>
              <a:t>Items – for the player and enemies to use (e.g., Trolly, Taser, Glass)</a:t>
            </a:r>
          </a:p>
          <a:p>
            <a:r>
              <a:rPr lang="en-US" dirty="0">
                <a:ea typeface="Calibri"/>
                <a:cs typeface="Calibri"/>
              </a:rPr>
              <a:t>Zeus – AI boss enemy – more health – lighting stun attacks – gives taser on defeat</a:t>
            </a:r>
          </a:p>
          <a:p>
            <a:r>
              <a:rPr lang="en-US" dirty="0">
                <a:ea typeface="Calibri"/>
                <a:cs typeface="Calibri"/>
              </a:rPr>
              <a:t>Boss variety</a:t>
            </a:r>
          </a:p>
        </p:txBody>
      </p:sp>
    </p:spTree>
    <p:extLst>
      <p:ext uri="{BB962C8B-B14F-4D97-AF65-F5344CB8AC3E}">
        <p14:creationId xmlns:p14="http://schemas.microsoft.com/office/powerpoint/2010/main" val="292350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 Mechanic</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pPr marL="0" indent="0">
              <a:buNone/>
            </a:pPr>
            <a:r>
              <a:rPr lang="en-US" dirty="0"/>
              <a:t>With varies items to use we would need to implement an equipment mechanic for </a:t>
            </a:r>
          </a:p>
          <a:p>
            <a:r>
              <a:rPr lang="en-US" dirty="0"/>
              <a:t>We wouldn’t need many buttons, so we could bind each equip key to corelating socket</a:t>
            </a:r>
          </a:p>
          <a:p>
            <a:r>
              <a:rPr lang="en-US" dirty="0"/>
              <a:t>We would also use this to implement the ability to pickup enemy corpses</a:t>
            </a:r>
          </a:p>
          <a:p>
            <a:r>
              <a:rPr lang="en-US" dirty="0"/>
              <a:t>Then give enemies this mechanic as well but change the players loss condition to the trashcan condition</a:t>
            </a:r>
          </a:p>
        </p:txBody>
      </p:sp>
    </p:spTree>
    <p:extLst>
      <p:ext uri="{BB962C8B-B14F-4D97-AF65-F5344CB8AC3E}">
        <p14:creationId xmlns:p14="http://schemas.microsoft.com/office/powerpoint/2010/main" val="3340763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 </a:t>
            </a:r>
            <a:r>
              <a:rPr lang="en-US" dirty="0">
                <a:ea typeface="Calibri Light"/>
                <a:cs typeface="Calibri Light"/>
              </a:rPr>
              <a:t>Mechanic</a:t>
            </a:r>
            <a:endParaRPr lang="en-US" dirty="0">
              <a:cs typeface="Calibri Light"/>
            </a:endParaRP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2797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How our teamwork could improve</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Process improvements:</a:t>
            </a:r>
          </a:p>
          <a:p>
            <a:r>
              <a:rPr lang="en-US" dirty="0">
                <a:cs typeface="Calibri"/>
              </a:rPr>
              <a:t>Luke probably could have checked in less often, should have given </a:t>
            </a:r>
            <a:r>
              <a:rPr lang="en-US" dirty="0" err="1">
                <a:cs typeface="Calibri"/>
              </a:rPr>
              <a:t>Sujai</a:t>
            </a:r>
            <a:r>
              <a:rPr lang="en-US" dirty="0">
                <a:cs typeface="Calibri"/>
              </a:rPr>
              <a:t> more to do, could have updated the design documents more during the 3rd-5</a:t>
            </a:r>
            <a:r>
              <a:rPr lang="en-US" baseline="30000" dirty="0">
                <a:cs typeface="Calibri"/>
              </a:rPr>
              <a:t>th</a:t>
            </a:r>
            <a:r>
              <a:rPr lang="en-US" dirty="0">
                <a:cs typeface="Calibri"/>
              </a:rPr>
              <a:t> weeks, and should have focused less on the group pitch slides.</a:t>
            </a:r>
          </a:p>
        </p:txBody>
      </p:sp>
    </p:spTree>
    <p:extLst>
      <p:ext uri="{BB962C8B-B14F-4D97-AF65-F5344CB8AC3E}">
        <p14:creationId xmlns:p14="http://schemas.microsoft.com/office/powerpoint/2010/main" val="37006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p>
          <a:p>
            <a:r>
              <a:rPr lang="en-US" dirty="0">
                <a:cs typeface="Calibri"/>
              </a:rPr>
              <a:t>We want to include various Environment interactions, so the player has more unique options throughout the levels: scattered items, moveable objects, obstacles, </a:t>
            </a:r>
            <a:r>
              <a:rPr lang="en-US" dirty="0" err="1">
                <a:cs typeface="Calibri"/>
              </a:rPr>
              <a:t>etc</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a:ea typeface="Calibri" panose="020F0502020204030204"/>
                <a:cs typeface="Calibri" panose="020F0502020204030204"/>
              </a:rPr>
              <a:t>Announcer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32E2-DA92-CA6A-1819-332B4954D450}"/>
              </a:ext>
            </a:extLst>
          </p:cNvPr>
          <p:cNvSpPr>
            <a:spLocks noGrp="1"/>
          </p:cNvSpPr>
          <p:nvPr>
            <p:ph type="title"/>
          </p:nvPr>
        </p:nvSpPr>
        <p:spPr/>
        <p:txBody>
          <a:bodyPr/>
          <a:lstStyle/>
          <a:p>
            <a:r>
              <a:rPr lang="en-GB" dirty="0"/>
              <a:t>Overview of Presentation</a:t>
            </a:r>
          </a:p>
        </p:txBody>
      </p:sp>
      <p:sp>
        <p:nvSpPr>
          <p:cNvPr id="3" name="Content Placeholder 2">
            <a:extLst>
              <a:ext uri="{FF2B5EF4-FFF2-40B4-BE49-F238E27FC236}">
                <a16:creationId xmlns:a16="http://schemas.microsoft.com/office/drawing/2014/main" id="{5A8090D6-9EFB-D621-1DB2-9FF55D62ED79}"/>
              </a:ext>
            </a:extLst>
          </p:cNvPr>
          <p:cNvSpPr>
            <a:spLocks noGrp="1"/>
          </p:cNvSpPr>
          <p:nvPr>
            <p:ph idx="1"/>
          </p:nvPr>
        </p:nvSpPr>
        <p:spPr/>
        <p:txBody>
          <a:bodyPr/>
          <a:lstStyle/>
          <a:p>
            <a:pPr marL="0" indent="0">
              <a:buNone/>
            </a:pPr>
            <a:r>
              <a:rPr lang="en-GB" dirty="0"/>
              <a:t>Summarise talking points:</a:t>
            </a:r>
          </a:p>
          <a:p>
            <a:r>
              <a:rPr lang="en-GB" dirty="0"/>
              <a:t>Research &amp; Inspiration</a:t>
            </a:r>
          </a:p>
          <a:p>
            <a:r>
              <a:rPr lang="en-GB" dirty="0"/>
              <a:t>Gameplay</a:t>
            </a:r>
          </a:p>
          <a:p>
            <a:r>
              <a:rPr lang="en-GB" dirty="0"/>
              <a:t>Level Design</a:t>
            </a:r>
          </a:p>
          <a:p>
            <a:r>
              <a:rPr lang="en-GB" dirty="0"/>
              <a:t>Improvements</a:t>
            </a:r>
          </a:p>
        </p:txBody>
      </p:sp>
    </p:spTree>
    <p:extLst>
      <p:ext uri="{BB962C8B-B14F-4D97-AF65-F5344CB8AC3E}">
        <p14:creationId xmlns:p14="http://schemas.microsoft.com/office/powerpoint/2010/main" val="4223691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What's your unique selling point</a:t>
            </a:r>
          </a:p>
          <a:p>
            <a:r>
              <a:rPr lang="en-US" dirty="0">
                <a:ea typeface="Calibri"/>
                <a:cs typeface="Calibri"/>
              </a:rPr>
              <a:t>What problems did you encounter/deal with</a:t>
            </a:r>
          </a:p>
          <a:p>
            <a:r>
              <a:rPr lang="en-US" dirty="0">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a:xfrm>
            <a:off x="838200" y="1825625"/>
            <a:ext cx="6427573" cy="4351338"/>
          </a:xfrm>
        </p:spPr>
        <p:txBody>
          <a:bodyPr vert="horz" lIns="91440" tIns="45720" rIns="91440" bIns="45720" rtlCol="0" anchor="t">
            <a:normAutofit fontScale="92500" lnSpcReduction="10000"/>
          </a:bodyPr>
          <a:lstStyle/>
          <a:p>
            <a:r>
              <a:rPr lang="en-US" dirty="0">
                <a:cs typeface="Calibri"/>
              </a:rPr>
              <a:t>Fast top-down action game – Hotline Miami (we wanted to combine the balls to wall action of Hotline with the wacky physics of games like Gang Beasts)</a:t>
            </a:r>
          </a:p>
          <a:p>
            <a:r>
              <a:rPr lang="en-US" dirty="0">
                <a:cs typeface="Calibri"/>
              </a:rPr>
              <a:t>Gang Beasts (the most popular of physics fighters made it the easiest to draw inspiration from)</a:t>
            </a:r>
          </a:p>
          <a:p>
            <a:r>
              <a:rPr lang="en-US" dirty="0">
                <a:cs typeface="Calibri"/>
              </a:rPr>
              <a:t>Hades – inspired the inclusion of fake (trashy) "gods" into the narrative to appear as bosses, that due to the wacky tone of the game still give items (a combination with similarity to Isaac).</a:t>
            </a:r>
          </a:p>
        </p:txBody>
      </p:sp>
      <p:sp>
        <p:nvSpPr>
          <p:cNvPr id="4" name="TextBox 3">
            <a:extLst>
              <a:ext uri="{FF2B5EF4-FFF2-40B4-BE49-F238E27FC236}">
                <a16:creationId xmlns:a16="http://schemas.microsoft.com/office/drawing/2014/main" id="{B6FE8D96-3C3C-4B7D-0583-7CF663FFD531}"/>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93979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64864A08-A193-38B0-EBF8-1AAD2D82A236}"/>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00747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
        <p:nvSpPr>
          <p:cNvPr id="4" name="TextBox 3">
            <a:extLst>
              <a:ext uri="{FF2B5EF4-FFF2-40B4-BE49-F238E27FC236}">
                <a16:creationId xmlns:a16="http://schemas.microsoft.com/office/drawing/2014/main" id="{6C973B1E-F3C5-66E6-FD64-86F6457BDA97}"/>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6421679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TotalTime>
  <Words>1112</Words>
  <Application>Microsoft Office PowerPoint</Application>
  <PresentationFormat>Widescreen</PresentationFormat>
  <Paragraphs>127</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Clash of Cos</vt:lpstr>
      <vt:lpstr>Team Introduction</vt:lpstr>
      <vt:lpstr>Overview of Presentation</vt:lpstr>
      <vt:lpstr>Summary for Clash of Cos</vt:lpstr>
      <vt:lpstr>Research and Inspiration</vt:lpstr>
      <vt:lpstr>Genre Inspiration Mash</vt:lpstr>
      <vt:lpstr>Environment Inspiration</vt:lpstr>
      <vt:lpstr>Overall Game Mood-board</vt:lpstr>
      <vt:lpstr>Narrative Context</vt:lpstr>
      <vt:lpstr>Mechanics and Gameplay</vt:lpstr>
      <vt:lpstr>Gameplay Mood-board/Video/Example</vt:lpstr>
      <vt:lpstr>Core Gameplay</vt:lpstr>
      <vt:lpstr>Core Gameplay Inspiration and Design</vt:lpstr>
      <vt:lpstr>Core Gameplay Implementation &amp; Research</vt:lpstr>
      <vt:lpstr>Knock back Design</vt:lpstr>
      <vt:lpstr>Knock back Implementation &amp; Research</vt:lpstr>
      <vt:lpstr>Level Designs</vt:lpstr>
      <vt:lpstr>Tutorial Level Implementation &amp; Research</vt:lpstr>
      <vt:lpstr>Level 1 Implementation &amp; Research</vt:lpstr>
      <vt:lpstr>Improvements we would Implement</vt:lpstr>
      <vt:lpstr>Variety</vt:lpstr>
      <vt:lpstr>Equipment Mechanic</vt:lpstr>
      <vt:lpstr>Area Claiming Mechanic</vt:lpstr>
      <vt:lpstr>Costumes</vt:lpstr>
      <vt:lpstr>Implementation that requires Polish</vt:lpstr>
      <vt:lpstr>How our teamwork could improve</vt:lpstr>
      <vt:lpstr>Interaction</vt:lpstr>
      <vt:lpstr>Game to Player Feedback</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BELL, LUKE (Student)</cp:lastModifiedBy>
  <cp:revision>638</cp:revision>
  <dcterms:created xsi:type="dcterms:W3CDTF">2023-10-04T22:26:33Z</dcterms:created>
  <dcterms:modified xsi:type="dcterms:W3CDTF">2023-11-27T15:22:30Z</dcterms:modified>
</cp:coreProperties>
</file>