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9144000" cy="61198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>
      <p:cViewPr>
        <p:scale>
          <a:sx n="89" d="100"/>
          <a:sy n="89" d="100"/>
        </p:scale>
        <p:origin x="1264" y="1024"/>
      </p:cViewPr>
      <p:guideLst>
        <p:guide orient="horz" pos="1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01110"/>
            <a:ext cx="7772400" cy="131179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67895"/>
            <a:ext cx="6400800" cy="15639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45078"/>
            <a:ext cx="2057400" cy="52216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45078"/>
            <a:ext cx="6019800" cy="522167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932547"/>
            <a:ext cx="7772400" cy="1215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93839"/>
            <a:ext cx="7772400" cy="133870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27957"/>
            <a:ext cx="4038600" cy="4038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27957"/>
            <a:ext cx="4038600" cy="4038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69875"/>
            <a:ext cx="4040188" cy="5708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940774"/>
            <a:ext cx="4040188" cy="35259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369875"/>
            <a:ext cx="4041775" cy="5708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940774"/>
            <a:ext cx="4041775" cy="35259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43659"/>
            <a:ext cx="3008313" cy="10369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43660"/>
            <a:ext cx="5111750" cy="52230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280628"/>
            <a:ext cx="3008313" cy="4186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283870"/>
            <a:ext cx="5486400" cy="5057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46817"/>
            <a:ext cx="5486400" cy="3671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789604"/>
            <a:ext cx="5486400" cy="718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45076"/>
            <a:ext cx="8229600" cy="1019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27957"/>
            <a:ext cx="8229600" cy="403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672162"/>
            <a:ext cx="21336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9583-EC7B-40C4-B99E-A0C37AB5D96E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672162"/>
            <a:ext cx="28956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672162"/>
            <a:ext cx="21336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ABC26-2650-4018-AF33-6349CC7A23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S1.jpg"/>
          <p:cNvPicPr>
            <a:picLocks noChangeAspect="1"/>
          </p:cNvPicPr>
          <p:nvPr/>
        </p:nvPicPr>
        <p:blipFill>
          <a:blip r:embed="rId2" cstate="print"/>
          <a:srcRect r="25953"/>
          <a:stretch>
            <a:fillRect/>
          </a:stretch>
        </p:blipFill>
        <p:spPr>
          <a:xfrm>
            <a:off x="0" y="0"/>
            <a:ext cx="9144001" cy="6119813"/>
          </a:xfrm>
          <a:prstGeom prst="rect">
            <a:avLst/>
          </a:prstGeom>
        </p:spPr>
      </p:pic>
      <p:pic>
        <p:nvPicPr>
          <p:cNvPr id="10" name="圖片 9" descr="S1.jpg"/>
          <p:cNvPicPr>
            <a:picLocks noChangeAspect="1"/>
          </p:cNvPicPr>
          <p:nvPr/>
        </p:nvPicPr>
        <p:blipFill>
          <a:blip r:embed="rId3" cstate="print"/>
          <a:srcRect l="15666" r="1656"/>
          <a:stretch>
            <a:fillRect/>
          </a:stretch>
        </p:blipFill>
        <p:spPr>
          <a:xfrm>
            <a:off x="179512" y="821319"/>
            <a:ext cx="8964488" cy="52984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5536" y="4140026"/>
            <a:ext cx="3339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SCOPBEE 360</a:t>
            </a:r>
            <a:endParaRPr kumimoji="1" lang="zh-TW" altLang="en-US" sz="3600" b="1" dirty="0">
              <a:solidFill>
                <a:schemeClr val="bg1"/>
              </a:solidFill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1545" y="0"/>
            <a:ext cx="9255545" cy="6119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S1.jpg"/>
          <p:cNvPicPr>
            <a:picLocks noChangeAspect="1"/>
          </p:cNvPicPr>
          <p:nvPr/>
        </p:nvPicPr>
        <p:blipFill>
          <a:blip r:embed="rId2" cstate="print"/>
          <a:srcRect r="25953"/>
          <a:stretch>
            <a:fillRect/>
          </a:stretch>
        </p:blipFill>
        <p:spPr>
          <a:xfrm>
            <a:off x="-1" y="1"/>
            <a:ext cx="9144001" cy="6119812"/>
          </a:xfrm>
          <a:prstGeom prst="rect">
            <a:avLst/>
          </a:prstGeom>
        </p:spPr>
      </p:pic>
      <p:pic>
        <p:nvPicPr>
          <p:cNvPr id="8" name="圖片 7" descr="S3.jpg"/>
          <p:cNvPicPr>
            <a:picLocks noChangeAspect="1"/>
          </p:cNvPicPr>
          <p:nvPr/>
        </p:nvPicPr>
        <p:blipFill>
          <a:blip r:embed="rId3" cstate="print"/>
          <a:srcRect l="51177" t="32596" r="13231"/>
          <a:stretch>
            <a:fillRect/>
          </a:stretch>
        </p:blipFill>
        <p:spPr>
          <a:xfrm>
            <a:off x="4860032" y="2155182"/>
            <a:ext cx="4283968" cy="3964631"/>
          </a:xfrm>
          <a:prstGeom prst="rect">
            <a:avLst/>
          </a:prstGeom>
        </p:spPr>
      </p:pic>
      <p:pic>
        <p:nvPicPr>
          <p:cNvPr id="12" name="圖片 11" descr="S3.jpg"/>
          <p:cNvPicPr>
            <a:picLocks noChangeAspect="1"/>
          </p:cNvPicPr>
          <p:nvPr/>
        </p:nvPicPr>
        <p:blipFill>
          <a:blip r:embed="rId3" cstate="print"/>
          <a:srcRect l="14849" r="45670" b="53624"/>
          <a:stretch>
            <a:fillRect/>
          </a:stretch>
        </p:blipFill>
        <p:spPr>
          <a:xfrm>
            <a:off x="107504" y="683642"/>
            <a:ext cx="5023894" cy="2883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S1.jpg"/>
          <p:cNvPicPr>
            <a:picLocks noChangeAspect="1"/>
          </p:cNvPicPr>
          <p:nvPr/>
        </p:nvPicPr>
        <p:blipFill>
          <a:blip r:embed="rId2" cstate="print"/>
          <a:srcRect r="25953"/>
          <a:stretch>
            <a:fillRect/>
          </a:stretch>
        </p:blipFill>
        <p:spPr>
          <a:xfrm>
            <a:off x="-1" y="0"/>
            <a:ext cx="9144001" cy="6119813"/>
          </a:xfrm>
          <a:prstGeom prst="rect">
            <a:avLst/>
          </a:prstGeom>
        </p:spPr>
      </p:pic>
      <p:pic>
        <p:nvPicPr>
          <p:cNvPr id="8" name="圖片 7" descr="S3.jpg"/>
          <p:cNvPicPr>
            <a:picLocks noChangeAspect="1"/>
          </p:cNvPicPr>
          <p:nvPr/>
        </p:nvPicPr>
        <p:blipFill>
          <a:blip r:embed="rId3" cstate="print"/>
          <a:srcRect l="48677" t="12974" r="378"/>
          <a:stretch>
            <a:fillRect/>
          </a:stretch>
        </p:blipFill>
        <p:spPr>
          <a:xfrm>
            <a:off x="2339752" y="-22352"/>
            <a:ext cx="6804248" cy="6179406"/>
          </a:xfrm>
          <a:prstGeom prst="rect">
            <a:avLst/>
          </a:prstGeom>
        </p:spPr>
      </p:pic>
      <p:pic>
        <p:nvPicPr>
          <p:cNvPr id="15" name="圖片 14" descr="S3.jpg"/>
          <p:cNvPicPr>
            <a:picLocks noChangeAspect="1"/>
          </p:cNvPicPr>
          <p:nvPr/>
        </p:nvPicPr>
        <p:blipFill>
          <a:blip r:embed="rId3" cstate="print"/>
          <a:srcRect l="14180" r="48425" b="53446"/>
          <a:stretch>
            <a:fillRect/>
          </a:stretch>
        </p:blipFill>
        <p:spPr>
          <a:xfrm>
            <a:off x="323528" y="1619746"/>
            <a:ext cx="4787008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S1.jpg"/>
          <p:cNvPicPr>
            <a:picLocks noChangeAspect="1"/>
          </p:cNvPicPr>
          <p:nvPr/>
        </p:nvPicPr>
        <p:blipFill>
          <a:blip r:embed="rId2" cstate="print"/>
          <a:srcRect r="25953"/>
          <a:stretch>
            <a:fillRect/>
          </a:stretch>
        </p:blipFill>
        <p:spPr>
          <a:xfrm>
            <a:off x="-1" y="0"/>
            <a:ext cx="9144001" cy="6119813"/>
          </a:xfrm>
          <a:prstGeom prst="rect">
            <a:avLst/>
          </a:prstGeom>
        </p:spPr>
      </p:pic>
      <p:pic>
        <p:nvPicPr>
          <p:cNvPr id="15" name="圖片 14" descr="S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128" y="190346"/>
            <a:ext cx="8906873" cy="5918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</Words>
  <Application>Microsoft Macintosh PowerPoint</Application>
  <PresentationFormat>自訂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kate.hsu</dc:creator>
  <cp:lastModifiedBy>Microsoft Office 使用者</cp:lastModifiedBy>
  <cp:revision>29</cp:revision>
  <dcterms:created xsi:type="dcterms:W3CDTF">2015-09-30T02:06:10Z</dcterms:created>
  <dcterms:modified xsi:type="dcterms:W3CDTF">2015-10-04T13:41:14Z</dcterms:modified>
</cp:coreProperties>
</file>