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95" d="100"/>
          <a:sy n="95" d="100"/>
        </p:scale>
        <p:origin x="67"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38F4A-DF13-4B8C-BD22-A1AA601C3139}" type="datetimeFigureOut">
              <a:rPr lang="en-IN" smtClean="0"/>
              <a:t>13-04-2025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2F854-8504-4D2B-9532-AF6733A24A0F}" type="slidenum">
              <a:rPr lang="en-IN" smtClean="0"/>
              <a:t>‹#›</a:t>
            </a:fld>
            <a:endParaRPr lang="en-IN"/>
          </a:p>
        </p:txBody>
      </p:sp>
    </p:spTree>
    <p:extLst>
      <p:ext uri="{BB962C8B-B14F-4D97-AF65-F5344CB8AC3E}">
        <p14:creationId xmlns:p14="http://schemas.microsoft.com/office/powerpoint/2010/main" val="3773841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22F854-8504-4D2B-9532-AF6733A24A0F}" type="slidenum">
              <a:rPr lang="en-IN" smtClean="0"/>
              <a:t>2</a:t>
            </a:fld>
            <a:endParaRPr lang="en-IN"/>
          </a:p>
        </p:txBody>
      </p:sp>
    </p:spTree>
    <p:extLst>
      <p:ext uri="{BB962C8B-B14F-4D97-AF65-F5344CB8AC3E}">
        <p14:creationId xmlns:p14="http://schemas.microsoft.com/office/powerpoint/2010/main" val="2576358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22F854-8504-4D2B-9532-AF6733A24A0F}" type="slidenum">
              <a:rPr lang="en-IN" smtClean="0"/>
              <a:t>5</a:t>
            </a:fld>
            <a:endParaRPr lang="en-IN"/>
          </a:p>
        </p:txBody>
      </p:sp>
    </p:spTree>
    <p:extLst>
      <p:ext uri="{BB962C8B-B14F-4D97-AF65-F5344CB8AC3E}">
        <p14:creationId xmlns:p14="http://schemas.microsoft.com/office/powerpoint/2010/main" val="195198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6B0BB-DFE3-B08D-2913-293CCE0588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F7063E-09BB-A8AD-D04B-1345BE41A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DEB56C-3F0C-1E8A-29E3-A89D309F5128}"/>
              </a:ext>
            </a:extLst>
          </p:cNvPr>
          <p:cNvSpPr>
            <a:spLocks noGrp="1"/>
          </p:cNvSpPr>
          <p:nvPr>
            <p:ph type="dt" sz="half" idx="10"/>
          </p:nvPr>
        </p:nvSpPr>
        <p:spPr/>
        <p:txBody>
          <a:bodyPr/>
          <a:lstStyle/>
          <a:p>
            <a:fld id="{050F9C61-5BE2-4986-A254-403479DAEAC5}" type="datetimeFigureOut">
              <a:rPr lang="en-IN" smtClean="0"/>
              <a:t>13-04-2025</a:t>
            </a:fld>
            <a:endParaRPr lang="en-IN"/>
          </a:p>
        </p:txBody>
      </p:sp>
      <p:sp>
        <p:nvSpPr>
          <p:cNvPr id="5" name="Footer Placeholder 4">
            <a:extLst>
              <a:ext uri="{FF2B5EF4-FFF2-40B4-BE49-F238E27FC236}">
                <a16:creationId xmlns:a16="http://schemas.microsoft.com/office/drawing/2014/main" id="{ACA9CD33-B8A8-3B17-7067-EC22984D4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FCB0B-6753-5F17-1424-269FF6A7973A}"/>
              </a:ext>
            </a:extLst>
          </p:cNvPr>
          <p:cNvSpPr>
            <a:spLocks noGrp="1"/>
          </p:cNvSpPr>
          <p:nvPr>
            <p:ph type="sldNum" sz="quarter" idx="12"/>
          </p:nvPr>
        </p:nvSpPr>
        <p:spPr/>
        <p:txBody>
          <a:bodyPr/>
          <a:lstStyle/>
          <a:p>
            <a:fld id="{4D7369C8-9FCF-4A2E-A0E7-D92BDE2EA484}" type="slidenum">
              <a:rPr lang="en-IN" smtClean="0"/>
              <a:t>‹#›</a:t>
            </a:fld>
            <a:endParaRPr lang="en-IN"/>
          </a:p>
        </p:txBody>
      </p:sp>
    </p:spTree>
    <p:extLst>
      <p:ext uri="{BB962C8B-B14F-4D97-AF65-F5344CB8AC3E}">
        <p14:creationId xmlns:p14="http://schemas.microsoft.com/office/powerpoint/2010/main" val="168419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E553-0B9C-FEA8-2B62-6704ED14CA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E53165-EF58-43D2-139C-CE9205D686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D637CA-94E6-ADDC-F518-86409DB7F3A9}"/>
              </a:ext>
            </a:extLst>
          </p:cNvPr>
          <p:cNvSpPr>
            <a:spLocks noGrp="1"/>
          </p:cNvSpPr>
          <p:nvPr>
            <p:ph type="dt" sz="half" idx="10"/>
          </p:nvPr>
        </p:nvSpPr>
        <p:spPr/>
        <p:txBody>
          <a:bodyPr/>
          <a:lstStyle/>
          <a:p>
            <a:fld id="{050F9C61-5BE2-4986-A254-403479DAEAC5}" type="datetimeFigureOut">
              <a:rPr lang="en-IN" smtClean="0"/>
              <a:t>13-04-2025</a:t>
            </a:fld>
            <a:endParaRPr lang="en-IN"/>
          </a:p>
        </p:txBody>
      </p:sp>
      <p:sp>
        <p:nvSpPr>
          <p:cNvPr id="5" name="Footer Placeholder 4">
            <a:extLst>
              <a:ext uri="{FF2B5EF4-FFF2-40B4-BE49-F238E27FC236}">
                <a16:creationId xmlns:a16="http://schemas.microsoft.com/office/drawing/2014/main" id="{F18A7B3C-58D1-F4C3-C3CE-19E7AD98E7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2FBE2-D11B-B856-08CF-201E3D197299}"/>
              </a:ext>
            </a:extLst>
          </p:cNvPr>
          <p:cNvSpPr>
            <a:spLocks noGrp="1"/>
          </p:cNvSpPr>
          <p:nvPr>
            <p:ph type="sldNum" sz="quarter" idx="12"/>
          </p:nvPr>
        </p:nvSpPr>
        <p:spPr/>
        <p:txBody>
          <a:bodyPr/>
          <a:lstStyle/>
          <a:p>
            <a:fld id="{4D7369C8-9FCF-4A2E-A0E7-D92BDE2EA484}" type="slidenum">
              <a:rPr lang="en-IN" smtClean="0"/>
              <a:t>‹#›</a:t>
            </a:fld>
            <a:endParaRPr lang="en-IN"/>
          </a:p>
        </p:txBody>
      </p:sp>
    </p:spTree>
    <p:extLst>
      <p:ext uri="{BB962C8B-B14F-4D97-AF65-F5344CB8AC3E}">
        <p14:creationId xmlns:p14="http://schemas.microsoft.com/office/powerpoint/2010/main" val="2443904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DC15C-0848-6159-FC69-60C638D2A6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0423D2-0B54-0A7D-46CE-01CE9E90AF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6589A-380B-F328-3F2F-7B12B886D2CE}"/>
              </a:ext>
            </a:extLst>
          </p:cNvPr>
          <p:cNvSpPr>
            <a:spLocks noGrp="1"/>
          </p:cNvSpPr>
          <p:nvPr>
            <p:ph type="dt" sz="half" idx="10"/>
          </p:nvPr>
        </p:nvSpPr>
        <p:spPr/>
        <p:txBody>
          <a:bodyPr/>
          <a:lstStyle/>
          <a:p>
            <a:fld id="{050F9C61-5BE2-4986-A254-403479DAEAC5}" type="datetimeFigureOut">
              <a:rPr lang="en-IN" smtClean="0"/>
              <a:t>13-04-2025</a:t>
            </a:fld>
            <a:endParaRPr lang="en-IN"/>
          </a:p>
        </p:txBody>
      </p:sp>
      <p:sp>
        <p:nvSpPr>
          <p:cNvPr id="5" name="Footer Placeholder 4">
            <a:extLst>
              <a:ext uri="{FF2B5EF4-FFF2-40B4-BE49-F238E27FC236}">
                <a16:creationId xmlns:a16="http://schemas.microsoft.com/office/drawing/2014/main" id="{3B92A577-7AD6-BF6B-DD00-BE75FB846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AC195F-1284-A4F9-C23D-CB4CD62DC3D3}"/>
              </a:ext>
            </a:extLst>
          </p:cNvPr>
          <p:cNvSpPr>
            <a:spLocks noGrp="1"/>
          </p:cNvSpPr>
          <p:nvPr>
            <p:ph type="sldNum" sz="quarter" idx="12"/>
          </p:nvPr>
        </p:nvSpPr>
        <p:spPr/>
        <p:txBody>
          <a:bodyPr/>
          <a:lstStyle/>
          <a:p>
            <a:fld id="{4D7369C8-9FCF-4A2E-A0E7-D92BDE2EA484}" type="slidenum">
              <a:rPr lang="en-IN" smtClean="0"/>
              <a:t>‹#›</a:t>
            </a:fld>
            <a:endParaRPr lang="en-IN"/>
          </a:p>
        </p:txBody>
      </p:sp>
    </p:spTree>
    <p:extLst>
      <p:ext uri="{BB962C8B-B14F-4D97-AF65-F5344CB8AC3E}">
        <p14:creationId xmlns:p14="http://schemas.microsoft.com/office/powerpoint/2010/main" val="134287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BA5E-B738-E20B-BACB-E3E880D303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E0A537-49C7-664E-5306-8527C6C63E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AB8BD5-035D-F7FA-FDE6-59B60068BEAB}"/>
              </a:ext>
            </a:extLst>
          </p:cNvPr>
          <p:cNvSpPr>
            <a:spLocks noGrp="1"/>
          </p:cNvSpPr>
          <p:nvPr>
            <p:ph type="dt" sz="half" idx="10"/>
          </p:nvPr>
        </p:nvSpPr>
        <p:spPr/>
        <p:txBody>
          <a:bodyPr/>
          <a:lstStyle/>
          <a:p>
            <a:fld id="{050F9C61-5BE2-4986-A254-403479DAEAC5}" type="datetimeFigureOut">
              <a:rPr lang="en-IN" smtClean="0"/>
              <a:t>13-04-2025</a:t>
            </a:fld>
            <a:endParaRPr lang="en-IN"/>
          </a:p>
        </p:txBody>
      </p:sp>
      <p:sp>
        <p:nvSpPr>
          <p:cNvPr id="5" name="Footer Placeholder 4">
            <a:extLst>
              <a:ext uri="{FF2B5EF4-FFF2-40B4-BE49-F238E27FC236}">
                <a16:creationId xmlns:a16="http://schemas.microsoft.com/office/drawing/2014/main" id="{6A77B653-CE8D-E307-EB87-1827EDA037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DC829-78B5-3036-03C9-BC62737E2801}"/>
              </a:ext>
            </a:extLst>
          </p:cNvPr>
          <p:cNvSpPr>
            <a:spLocks noGrp="1"/>
          </p:cNvSpPr>
          <p:nvPr>
            <p:ph type="sldNum" sz="quarter" idx="12"/>
          </p:nvPr>
        </p:nvSpPr>
        <p:spPr/>
        <p:txBody>
          <a:bodyPr/>
          <a:lstStyle/>
          <a:p>
            <a:fld id="{4D7369C8-9FCF-4A2E-A0E7-D92BDE2EA484}" type="slidenum">
              <a:rPr lang="en-IN" smtClean="0"/>
              <a:t>‹#›</a:t>
            </a:fld>
            <a:endParaRPr lang="en-IN"/>
          </a:p>
        </p:txBody>
      </p:sp>
    </p:spTree>
    <p:extLst>
      <p:ext uri="{BB962C8B-B14F-4D97-AF65-F5344CB8AC3E}">
        <p14:creationId xmlns:p14="http://schemas.microsoft.com/office/powerpoint/2010/main" val="143839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3457-F07D-5855-B720-F38546BEF9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F8DB3C-95FA-4802-5E0F-9536D3DAC8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87CFEB-0C0C-DE01-7CF0-0DE4C68F7BA8}"/>
              </a:ext>
            </a:extLst>
          </p:cNvPr>
          <p:cNvSpPr>
            <a:spLocks noGrp="1"/>
          </p:cNvSpPr>
          <p:nvPr>
            <p:ph type="dt" sz="half" idx="10"/>
          </p:nvPr>
        </p:nvSpPr>
        <p:spPr/>
        <p:txBody>
          <a:bodyPr/>
          <a:lstStyle/>
          <a:p>
            <a:fld id="{050F9C61-5BE2-4986-A254-403479DAEAC5}" type="datetimeFigureOut">
              <a:rPr lang="en-IN" smtClean="0"/>
              <a:t>13-04-2025</a:t>
            </a:fld>
            <a:endParaRPr lang="en-IN"/>
          </a:p>
        </p:txBody>
      </p:sp>
      <p:sp>
        <p:nvSpPr>
          <p:cNvPr id="5" name="Footer Placeholder 4">
            <a:extLst>
              <a:ext uri="{FF2B5EF4-FFF2-40B4-BE49-F238E27FC236}">
                <a16:creationId xmlns:a16="http://schemas.microsoft.com/office/drawing/2014/main" id="{9E37FC73-1467-5DD3-FE40-363B9281EC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433D6E-E83D-EAC8-B89D-B4EDFEB9233D}"/>
              </a:ext>
            </a:extLst>
          </p:cNvPr>
          <p:cNvSpPr>
            <a:spLocks noGrp="1"/>
          </p:cNvSpPr>
          <p:nvPr>
            <p:ph type="sldNum" sz="quarter" idx="12"/>
          </p:nvPr>
        </p:nvSpPr>
        <p:spPr/>
        <p:txBody>
          <a:bodyPr/>
          <a:lstStyle/>
          <a:p>
            <a:fld id="{4D7369C8-9FCF-4A2E-A0E7-D92BDE2EA484}" type="slidenum">
              <a:rPr lang="en-IN" smtClean="0"/>
              <a:t>‹#›</a:t>
            </a:fld>
            <a:endParaRPr lang="en-IN"/>
          </a:p>
        </p:txBody>
      </p:sp>
    </p:spTree>
    <p:extLst>
      <p:ext uri="{BB962C8B-B14F-4D97-AF65-F5344CB8AC3E}">
        <p14:creationId xmlns:p14="http://schemas.microsoft.com/office/powerpoint/2010/main" val="367454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BE95-5D1B-1894-47FB-2EF8D3D8F8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E304B7-4EF6-8E4D-1E0D-5B3F7A3497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53756B-CB12-DB7B-144E-E8F63916AD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C0392D-C216-FD46-42DB-82F5EE373941}"/>
              </a:ext>
            </a:extLst>
          </p:cNvPr>
          <p:cNvSpPr>
            <a:spLocks noGrp="1"/>
          </p:cNvSpPr>
          <p:nvPr>
            <p:ph type="dt" sz="half" idx="10"/>
          </p:nvPr>
        </p:nvSpPr>
        <p:spPr/>
        <p:txBody>
          <a:bodyPr/>
          <a:lstStyle/>
          <a:p>
            <a:fld id="{050F9C61-5BE2-4986-A254-403479DAEAC5}" type="datetimeFigureOut">
              <a:rPr lang="en-IN" smtClean="0"/>
              <a:t>13-04-2025</a:t>
            </a:fld>
            <a:endParaRPr lang="en-IN"/>
          </a:p>
        </p:txBody>
      </p:sp>
      <p:sp>
        <p:nvSpPr>
          <p:cNvPr id="6" name="Footer Placeholder 5">
            <a:extLst>
              <a:ext uri="{FF2B5EF4-FFF2-40B4-BE49-F238E27FC236}">
                <a16:creationId xmlns:a16="http://schemas.microsoft.com/office/drawing/2014/main" id="{FA0EE2D8-9323-3DE1-C872-0C641700C2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DEF475-EA36-DC3C-2CAE-6B63BE768CEC}"/>
              </a:ext>
            </a:extLst>
          </p:cNvPr>
          <p:cNvSpPr>
            <a:spLocks noGrp="1"/>
          </p:cNvSpPr>
          <p:nvPr>
            <p:ph type="sldNum" sz="quarter" idx="12"/>
          </p:nvPr>
        </p:nvSpPr>
        <p:spPr/>
        <p:txBody>
          <a:bodyPr/>
          <a:lstStyle/>
          <a:p>
            <a:fld id="{4D7369C8-9FCF-4A2E-A0E7-D92BDE2EA484}" type="slidenum">
              <a:rPr lang="en-IN" smtClean="0"/>
              <a:t>‹#›</a:t>
            </a:fld>
            <a:endParaRPr lang="en-IN"/>
          </a:p>
        </p:txBody>
      </p:sp>
    </p:spTree>
    <p:extLst>
      <p:ext uri="{BB962C8B-B14F-4D97-AF65-F5344CB8AC3E}">
        <p14:creationId xmlns:p14="http://schemas.microsoft.com/office/powerpoint/2010/main" val="159423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6188-C139-D344-1868-7C0A3A5109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CF5702-DEAA-E268-3FAD-F3203E257B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F8A944-8381-46B5-BDD5-D341A63C9D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2DCF98-63D6-6520-3CB3-898C547DDA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D45E47-B6DE-6F98-9C46-78BDE4D003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E0D815-EC4C-7129-0ECD-C36FC114F458}"/>
              </a:ext>
            </a:extLst>
          </p:cNvPr>
          <p:cNvSpPr>
            <a:spLocks noGrp="1"/>
          </p:cNvSpPr>
          <p:nvPr>
            <p:ph type="dt" sz="half" idx="10"/>
          </p:nvPr>
        </p:nvSpPr>
        <p:spPr/>
        <p:txBody>
          <a:bodyPr/>
          <a:lstStyle/>
          <a:p>
            <a:fld id="{050F9C61-5BE2-4986-A254-403479DAEAC5}" type="datetimeFigureOut">
              <a:rPr lang="en-IN" smtClean="0"/>
              <a:t>13-04-2025</a:t>
            </a:fld>
            <a:endParaRPr lang="en-IN"/>
          </a:p>
        </p:txBody>
      </p:sp>
      <p:sp>
        <p:nvSpPr>
          <p:cNvPr id="8" name="Footer Placeholder 7">
            <a:extLst>
              <a:ext uri="{FF2B5EF4-FFF2-40B4-BE49-F238E27FC236}">
                <a16:creationId xmlns:a16="http://schemas.microsoft.com/office/drawing/2014/main" id="{98EEA792-145D-3E96-542D-EB86F3E1F9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32DB9B-4E18-97D0-F1D7-DBFF5C53D7AA}"/>
              </a:ext>
            </a:extLst>
          </p:cNvPr>
          <p:cNvSpPr>
            <a:spLocks noGrp="1"/>
          </p:cNvSpPr>
          <p:nvPr>
            <p:ph type="sldNum" sz="quarter" idx="12"/>
          </p:nvPr>
        </p:nvSpPr>
        <p:spPr/>
        <p:txBody>
          <a:bodyPr/>
          <a:lstStyle/>
          <a:p>
            <a:fld id="{4D7369C8-9FCF-4A2E-A0E7-D92BDE2EA484}" type="slidenum">
              <a:rPr lang="en-IN" smtClean="0"/>
              <a:t>‹#›</a:t>
            </a:fld>
            <a:endParaRPr lang="en-IN"/>
          </a:p>
        </p:txBody>
      </p:sp>
    </p:spTree>
    <p:extLst>
      <p:ext uri="{BB962C8B-B14F-4D97-AF65-F5344CB8AC3E}">
        <p14:creationId xmlns:p14="http://schemas.microsoft.com/office/powerpoint/2010/main" val="636775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F2A7-D320-BA13-4A63-5F41713FED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CAF3BB-D548-BDAE-5D46-794E1A90F7E4}"/>
              </a:ext>
            </a:extLst>
          </p:cNvPr>
          <p:cNvSpPr>
            <a:spLocks noGrp="1"/>
          </p:cNvSpPr>
          <p:nvPr>
            <p:ph type="dt" sz="half" idx="10"/>
          </p:nvPr>
        </p:nvSpPr>
        <p:spPr/>
        <p:txBody>
          <a:bodyPr/>
          <a:lstStyle/>
          <a:p>
            <a:fld id="{050F9C61-5BE2-4986-A254-403479DAEAC5}" type="datetimeFigureOut">
              <a:rPr lang="en-IN" smtClean="0"/>
              <a:t>13-04-2025</a:t>
            </a:fld>
            <a:endParaRPr lang="en-IN"/>
          </a:p>
        </p:txBody>
      </p:sp>
      <p:sp>
        <p:nvSpPr>
          <p:cNvPr id="4" name="Footer Placeholder 3">
            <a:extLst>
              <a:ext uri="{FF2B5EF4-FFF2-40B4-BE49-F238E27FC236}">
                <a16:creationId xmlns:a16="http://schemas.microsoft.com/office/drawing/2014/main" id="{9B10A647-40FD-0028-F4B9-D4944993C5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5462D0-0B7B-834C-5D9C-84F92D94E3E9}"/>
              </a:ext>
            </a:extLst>
          </p:cNvPr>
          <p:cNvSpPr>
            <a:spLocks noGrp="1"/>
          </p:cNvSpPr>
          <p:nvPr>
            <p:ph type="sldNum" sz="quarter" idx="12"/>
          </p:nvPr>
        </p:nvSpPr>
        <p:spPr/>
        <p:txBody>
          <a:bodyPr/>
          <a:lstStyle/>
          <a:p>
            <a:fld id="{4D7369C8-9FCF-4A2E-A0E7-D92BDE2EA484}" type="slidenum">
              <a:rPr lang="en-IN" smtClean="0"/>
              <a:t>‹#›</a:t>
            </a:fld>
            <a:endParaRPr lang="en-IN"/>
          </a:p>
        </p:txBody>
      </p:sp>
    </p:spTree>
    <p:extLst>
      <p:ext uri="{BB962C8B-B14F-4D97-AF65-F5344CB8AC3E}">
        <p14:creationId xmlns:p14="http://schemas.microsoft.com/office/powerpoint/2010/main" val="365323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D2367E-ECC1-BE82-AB38-564411901FC9}"/>
              </a:ext>
            </a:extLst>
          </p:cNvPr>
          <p:cNvSpPr>
            <a:spLocks noGrp="1"/>
          </p:cNvSpPr>
          <p:nvPr>
            <p:ph type="dt" sz="half" idx="10"/>
          </p:nvPr>
        </p:nvSpPr>
        <p:spPr/>
        <p:txBody>
          <a:bodyPr/>
          <a:lstStyle/>
          <a:p>
            <a:fld id="{050F9C61-5BE2-4986-A254-403479DAEAC5}" type="datetimeFigureOut">
              <a:rPr lang="en-IN" smtClean="0"/>
              <a:t>13-04-2025</a:t>
            </a:fld>
            <a:endParaRPr lang="en-IN"/>
          </a:p>
        </p:txBody>
      </p:sp>
      <p:sp>
        <p:nvSpPr>
          <p:cNvPr id="3" name="Footer Placeholder 2">
            <a:extLst>
              <a:ext uri="{FF2B5EF4-FFF2-40B4-BE49-F238E27FC236}">
                <a16:creationId xmlns:a16="http://schemas.microsoft.com/office/drawing/2014/main" id="{3841293B-7739-6543-3269-D822966A21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4DF720-C32D-9F93-11BF-02EA3DD95D8A}"/>
              </a:ext>
            </a:extLst>
          </p:cNvPr>
          <p:cNvSpPr>
            <a:spLocks noGrp="1"/>
          </p:cNvSpPr>
          <p:nvPr>
            <p:ph type="sldNum" sz="quarter" idx="12"/>
          </p:nvPr>
        </p:nvSpPr>
        <p:spPr/>
        <p:txBody>
          <a:bodyPr/>
          <a:lstStyle/>
          <a:p>
            <a:fld id="{4D7369C8-9FCF-4A2E-A0E7-D92BDE2EA484}" type="slidenum">
              <a:rPr lang="en-IN" smtClean="0"/>
              <a:t>‹#›</a:t>
            </a:fld>
            <a:endParaRPr lang="en-IN"/>
          </a:p>
        </p:txBody>
      </p:sp>
    </p:spTree>
    <p:extLst>
      <p:ext uri="{BB962C8B-B14F-4D97-AF65-F5344CB8AC3E}">
        <p14:creationId xmlns:p14="http://schemas.microsoft.com/office/powerpoint/2010/main" val="84578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0973-00B1-9C5E-D968-B124982D4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CCDA71-7FFC-3659-1507-4C55DCE72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506958-859B-0ACE-AA09-59EA0AC01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FCE80-F4CB-6BC0-44B3-E59C70B3D51F}"/>
              </a:ext>
            </a:extLst>
          </p:cNvPr>
          <p:cNvSpPr>
            <a:spLocks noGrp="1"/>
          </p:cNvSpPr>
          <p:nvPr>
            <p:ph type="dt" sz="half" idx="10"/>
          </p:nvPr>
        </p:nvSpPr>
        <p:spPr/>
        <p:txBody>
          <a:bodyPr/>
          <a:lstStyle/>
          <a:p>
            <a:fld id="{050F9C61-5BE2-4986-A254-403479DAEAC5}" type="datetimeFigureOut">
              <a:rPr lang="en-IN" smtClean="0"/>
              <a:t>13-04-2025</a:t>
            </a:fld>
            <a:endParaRPr lang="en-IN"/>
          </a:p>
        </p:txBody>
      </p:sp>
      <p:sp>
        <p:nvSpPr>
          <p:cNvPr id="6" name="Footer Placeholder 5">
            <a:extLst>
              <a:ext uri="{FF2B5EF4-FFF2-40B4-BE49-F238E27FC236}">
                <a16:creationId xmlns:a16="http://schemas.microsoft.com/office/drawing/2014/main" id="{6B084F64-B250-7D32-F777-F9F5F80FF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3D955-EB31-71D9-E5FB-20BDE7ADB6DA}"/>
              </a:ext>
            </a:extLst>
          </p:cNvPr>
          <p:cNvSpPr>
            <a:spLocks noGrp="1"/>
          </p:cNvSpPr>
          <p:nvPr>
            <p:ph type="sldNum" sz="quarter" idx="12"/>
          </p:nvPr>
        </p:nvSpPr>
        <p:spPr/>
        <p:txBody>
          <a:bodyPr/>
          <a:lstStyle/>
          <a:p>
            <a:fld id="{4D7369C8-9FCF-4A2E-A0E7-D92BDE2EA484}" type="slidenum">
              <a:rPr lang="en-IN" smtClean="0"/>
              <a:t>‹#›</a:t>
            </a:fld>
            <a:endParaRPr lang="en-IN"/>
          </a:p>
        </p:txBody>
      </p:sp>
    </p:spTree>
    <p:extLst>
      <p:ext uri="{BB962C8B-B14F-4D97-AF65-F5344CB8AC3E}">
        <p14:creationId xmlns:p14="http://schemas.microsoft.com/office/powerpoint/2010/main" val="15039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1A67-9D1B-7EC8-42BD-475DD33BA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DA3788-C35B-603F-B267-02E197C055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39D2E4-6986-C37C-FB46-5CCCDBFD1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CC743-2F70-7877-2988-E557F61D9E74}"/>
              </a:ext>
            </a:extLst>
          </p:cNvPr>
          <p:cNvSpPr>
            <a:spLocks noGrp="1"/>
          </p:cNvSpPr>
          <p:nvPr>
            <p:ph type="dt" sz="half" idx="10"/>
          </p:nvPr>
        </p:nvSpPr>
        <p:spPr/>
        <p:txBody>
          <a:bodyPr/>
          <a:lstStyle/>
          <a:p>
            <a:fld id="{050F9C61-5BE2-4986-A254-403479DAEAC5}" type="datetimeFigureOut">
              <a:rPr lang="en-IN" smtClean="0"/>
              <a:t>13-04-2025</a:t>
            </a:fld>
            <a:endParaRPr lang="en-IN"/>
          </a:p>
        </p:txBody>
      </p:sp>
      <p:sp>
        <p:nvSpPr>
          <p:cNvPr id="6" name="Footer Placeholder 5">
            <a:extLst>
              <a:ext uri="{FF2B5EF4-FFF2-40B4-BE49-F238E27FC236}">
                <a16:creationId xmlns:a16="http://schemas.microsoft.com/office/drawing/2014/main" id="{715DBFDA-2FCA-C819-7417-3BBB4C8274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C7263-3FB6-3C67-9B65-3B7E83B091FE}"/>
              </a:ext>
            </a:extLst>
          </p:cNvPr>
          <p:cNvSpPr>
            <a:spLocks noGrp="1"/>
          </p:cNvSpPr>
          <p:nvPr>
            <p:ph type="sldNum" sz="quarter" idx="12"/>
          </p:nvPr>
        </p:nvSpPr>
        <p:spPr/>
        <p:txBody>
          <a:bodyPr/>
          <a:lstStyle/>
          <a:p>
            <a:fld id="{4D7369C8-9FCF-4A2E-A0E7-D92BDE2EA484}" type="slidenum">
              <a:rPr lang="en-IN" smtClean="0"/>
              <a:t>‹#›</a:t>
            </a:fld>
            <a:endParaRPr lang="en-IN"/>
          </a:p>
        </p:txBody>
      </p:sp>
    </p:spTree>
    <p:extLst>
      <p:ext uri="{BB962C8B-B14F-4D97-AF65-F5344CB8AC3E}">
        <p14:creationId xmlns:p14="http://schemas.microsoft.com/office/powerpoint/2010/main" val="134902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B3D3D0-F83B-9FBC-1556-AE51E4A1BF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F8C033-589E-CB70-80C7-72AAF86C96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A01C3-DD0C-D80C-3A72-E600DB24BF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F9C61-5BE2-4986-A254-403479DAEAC5}" type="datetimeFigureOut">
              <a:rPr lang="en-IN" smtClean="0"/>
              <a:t>13-04-2025</a:t>
            </a:fld>
            <a:endParaRPr lang="en-IN"/>
          </a:p>
        </p:txBody>
      </p:sp>
      <p:sp>
        <p:nvSpPr>
          <p:cNvPr id="5" name="Footer Placeholder 4">
            <a:extLst>
              <a:ext uri="{FF2B5EF4-FFF2-40B4-BE49-F238E27FC236}">
                <a16:creationId xmlns:a16="http://schemas.microsoft.com/office/drawing/2014/main" id="{B5E86B20-3ACA-D7C9-B2F5-0DF2241F9B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C48BA7-C3D7-D769-B469-BBE4804382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369C8-9FCF-4A2E-A0E7-D92BDE2EA484}" type="slidenum">
              <a:rPr lang="en-IN" smtClean="0"/>
              <a:t>‹#›</a:t>
            </a:fld>
            <a:endParaRPr lang="en-IN"/>
          </a:p>
        </p:txBody>
      </p:sp>
    </p:spTree>
    <p:extLst>
      <p:ext uri="{BB962C8B-B14F-4D97-AF65-F5344CB8AC3E}">
        <p14:creationId xmlns:p14="http://schemas.microsoft.com/office/powerpoint/2010/main" val="2697753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7BBC-108F-9FB2-036D-BEDC2A5A838C}"/>
              </a:ext>
            </a:extLst>
          </p:cNvPr>
          <p:cNvSpPr>
            <a:spLocks noGrp="1"/>
          </p:cNvSpPr>
          <p:nvPr>
            <p:ph type="ctrTitle"/>
          </p:nvPr>
        </p:nvSpPr>
        <p:spPr>
          <a:xfrm>
            <a:off x="1524000" y="1993232"/>
            <a:ext cx="9144000" cy="1655762"/>
          </a:xfrm>
        </p:spPr>
        <p:txBody>
          <a:bodyPr>
            <a:normAutofit fontScale="90000"/>
          </a:bodyPr>
          <a:lstStyle/>
          <a:p>
            <a:r>
              <a:rPr lang="en-US" b="1" dirty="0"/>
              <a:t>DEPARTMENT OF UNIVERSITY OF COMNPUTING</a:t>
            </a:r>
            <a:br>
              <a:rPr lang="en-US" b="1" dirty="0"/>
            </a:br>
            <a:r>
              <a:rPr lang="en-US" b="1" dirty="0"/>
              <a:t>CHANDIGARH UNIVERSITY</a:t>
            </a:r>
            <a:endParaRPr lang="en-IN" b="1" dirty="0"/>
          </a:p>
        </p:txBody>
      </p:sp>
      <p:sp>
        <p:nvSpPr>
          <p:cNvPr id="3" name="Subtitle 2">
            <a:extLst>
              <a:ext uri="{FF2B5EF4-FFF2-40B4-BE49-F238E27FC236}">
                <a16:creationId xmlns:a16="http://schemas.microsoft.com/office/drawing/2014/main" id="{7FE98E75-9109-544A-9C8A-4CFED3A6DBCC}"/>
              </a:ext>
            </a:extLst>
          </p:cNvPr>
          <p:cNvSpPr>
            <a:spLocks noGrp="1"/>
          </p:cNvSpPr>
          <p:nvPr>
            <p:ph type="subTitle" idx="1"/>
          </p:nvPr>
        </p:nvSpPr>
        <p:spPr/>
        <p:txBody>
          <a:bodyPr>
            <a:normAutofit/>
          </a:bodyPr>
          <a:lstStyle/>
          <a:p>
            <a:r>
              <a:rPr lang="en-US" u="sng" dirty="0"/>
              <a:t>FINAL PROJECT REPORT</a:t>
            </a:r>
          </a:p>
          <a:p>
            <a:r>
              <a:rPr lang="en-US" b="1" dirty="0"/>
              <a:t>Title</a:t>
            </a:r>
            <a:r>
              <a:rPr lang="en-US" dirty="0"/>
              <a:t>:PowerVacc3000-CleanSweepVaccums</a:t>
            </a:r>
            <a:endParaRPr lang="en-IN" dirty="0"/>
          </a:p>
          <a:p>
            <a:endParaRPr lang="en-IN" dirty="0"/>
          </a:p>
          <a:p>
            <a:endParaRPr lang="en-IN" dirty="0"/>
          </a:p>
          <a:p>
            <a:endParaRPr lang="en-US" dirty="0"/>
          </a:p>
        </p:txBody>
      </p:sp>
      <p:pic>
        <p:nvPicPr>
          <p:cNvPr id="13" name="Picture 12">
            <a:extLst>
              <a:ext uri="{FF2B5EF4-FFF2-40B4-BE49-F238E27FC236}">
                <a16:creationId xmlns:a16="http://schemas.microsoft.com/office/drawing/2014/main" id="{B6DD01AD-DE6F-0422-4A4B-B8F416962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31" y="1"/>
            <a:ext cx="3354805" cy="1435768"/>
          </a:xfrm>
          <a:prstGeom prst="rect">
            <a:avLst/>
          </a:prstGeom>
        </p:spPr>
      </p:pic>
      <p:pic>
        <p:nvPicPr>
          <p:cNvPr id="15" name="Picture 14">
            <a:extLst>
              <a:ext uri="{FF2B5EF4-FFF2-40B4-BE49-F238E27FC236}">
                <a16:creationId xmlns:a16="http://schemas.microsoft.com/office/drawing/2014/main" id="{AD0D6628-27BC-E01F-84E8-23447CB45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0142" y="0"/>
            <a:ext cx="2143125" cy="1106905"/>
          </a:xfrm>
          <a:prstGeom prst="rect">
            <a:avLst/>
          </a:prstGeom>
        </p:spPr>
      </p:pic>
      <p:pic>
        <p:nvPicPr>
          <p:cNvPr id="17" name="Picture 16">
            <a:extLst>
              <a:ext uri="{FF2B5EF4-FFF2-40B4-BE49-F238E27FC236}">
                <a16:creationId xmlns:a16="http://schemas.microsoft.com/office/drawing/2014/main" id="{838D6C61-A259-E0E3-DCD9-4E9264C38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1159" y="274638"/>
            <a:ext cx="3062476" cy="832267"/>
          </a:xfrm>
          <a:prstGeom prst="rect">
            <a:avLst/>
          </a:prstGeom>
        </p:spPr>
      </p:pic>
      <p:sp>
        <p:nvSpPr>
          <p:cNvPr id="19" name="TextBox 18">
            <a:extLst>
              <a:ext uri="{FF2B5EF4-FFF2-40B4-BE49-F238E27FC236}">
                <a16:creationId xmlns:a16="http://schemas.microsoft.com/office/drawing/2014/main" id="{C72B850B-5387-97BA-9368-A90D67B72642}"/>
              </a:ext>
            </a:extLst>
          </p:cNvPr>
          <p:cNvSpPr txBox="1"/>
          <p:nvPr/>
        </p:nvSpPr>
        <p:spPr>
          <a:xfrm>
            <a:off x="1327484" y="4884821"/>
            <a:ext cx="4652211" cy="1200329"/>
          </a:xfrm>
          <a:prstGeom prst="rect">
            <a:avLst/>
          </a:prstGeom>
          <a:noFill/>
        </p:spPr>
        <p:txBody>
          <a:bodyPr wrap="square" rtlCol="0">
            <a:spAutoFit/>
          </a:bodyPr>
          <a:lstStyle/>
          <a:p>
            <a:r>
              <a:rPr lang="en-US" b="1" dirty="0"/>
              <a:t>Submitted By:</a:t>
            </a:r>
          </a:p>
          <a:p>
            <a:r>
              <a:rPr lang="en-US" b="1" dirty="0" err="1"/>
              <a:t>Name:Lakshit</a:t>
            </a:r>
            <a:r>
              <a:rPr lang="en-US" b="1" dirty="0"/>
              <a:t> Negi</a:t>
            </a:r>
          </a:p>
          <a:p>
            <a:r>
              <a:rPr lang="en-US" b="1" dirty="0"/>
              <a:t>UID:24BCA10623</a:t>
            </a:r>
          </a:p>
          <a:p>
            <a:r>
              <a:rPr lang="en-US" b="1" dirty="0"/>
              <a:t>Section:24BCA-1(A)</a:t>
            </a:r>
            <a:endParaRPr lang="en-IN" b="1" dirty="0"/>
          </a:p>
        </p:txBody>
      </p:sp>
      <p:sp>
        <p:nvSpPr>
          <p:cNvPr id="23" name="TextBox 22">
            <a:extLst>
              <a:ext uri="{FF2B5EF4-FFF2-40B4-BE49-F238E27FC236}">
                <a16:creationId xmlns:a16="http://schemas.microsoft.com/office/drawing/2014/main" id="{DF720438-0C3A-7AAE-16E6-257D634481C5}"/>
              </a:ext>
            </a:extLst>
          </p:cNvPr>
          <p:cNvSpPr txBox="1"/>
          <p:nvPr/>
        </p:nvSpPr>
        <p:spPr>
          <a:xfrm>
            <a:off x="7427495" y="5024371"/>
            <a:ext cx="3721768" cy="1200329"/>
          </a:xfrm>
          <a:prstGeom prst="rect">
            <a:avLst/>
          </a:prstGeom>
          <a:noFill/>
        </p:spPr>
        <p:txBody>
          <a:bodyPr wrap="square" rtlCol="0">
            <a:spAutoFit/>
          </a:bodyPr>
          <a:lstStyle/>
          <a:p>
            <a:r>
              <a:rPr lang="en-US" b="1" dirty="0" err="1"/>
              <a:t>Sumbitted</a:t>
            </a:r>
            <a:r>
              <a:rPr lang="en-US" b="1" dirty="0"/>
              <a:t> to:</a:t>
            </a:r>
          </a:p>
          <a:p>
            <a:r>
              <a:rPr lang="en-US" b="1" dirty="0" err="1"/>
              <a:t>Name:Mrs.Konika</a:t>
            </a:r>
            <a:r>
              <a:rPr lang="en-US" b="1" dirty="0"/>
              <a:t> Grover</a:t>
            </a:r>
          </a:p>
          <a:p>
            <a:r>
              <a:rPr lang="en-US" b="1" dirty="0" err="1"/>
              <a:t>Subject:Web</a:t>
            </a:r>
            <a:r>
              <a:rPr lang="en-US" b="1" dirty="0"/>
              <a:t> Designing</a:t>
            </a:r>
          </a:p>
          <a:p>
            <a:r>
              <a:rPr lang="en-US" b="1" dirty="0"/>
              <a:t>Subject Code:24CAH153</a:t>
            </a:r>
            <a:endParaRPr lang="en-IN" b="1" dirty="0"/>
          </a:p>
        </p:txBody>
      </p:sp>
      <p:pic>
        <p:nvPicPr>
          <p:cNvPr id="27" name="Picture 26">
            <a:extLst>
              <a:ext uri="{FF2B5EF4-FFF2-40B4-BE49-F238E27FC236}">
                <a16:creationId xmlns:a16="http://schemas.microsoft.com/office/drawing/2014/main" id="{F55483B2-B98A-234E-5F7C-39E32A0C5E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21" y="2102520"/>
            <a:ext cx="2004011" cy="1903313"/>
          </a:xfrm>
          <a:prstGeom prst="rect">
            <a:avLst/>
          </a:prstGeom>
        </p:spPr>
      </p:pic>
    </p:spTree>
    <p:extLst>
      <p:ext uri="{BB962C8B-B14F-4D97-AF65-F5344CB8AC3E}">
        <p14:creationId xmlns:p14="http://schemas.microsoft.com/office/powerpoint/2010/main" val="41639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1894-46BD-83A5-86F8-0C8256245334}"/>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D6F1D6B5-BA6D-E10B-F4E5-A131BD812D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9068" y="134604"/>
            <a:ext cx="2687053" cy="1556084"/>
          </a:xfrm>
        </p:spPr>
      </p:pic>
      <p:pic>
        <p:nvPicPr>
          <p:cNvPr id="7" name="Picture 6">
            <a:extLst>
              <a:ext uri="{FF2B5EF4-FFF2-40B4-BE49-F238E27FC236}">
                <a16:creationId xmlns:a16="http://schemas.microsoft.com/office/drawing/2014/main" id="{C625C136-84BF-F98E-049A-F2473F7D5C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5554" y="-43657"/>
            <a:ext cx="2143125" cy="2143125"/>
          </a:xfrm>
          <a:prstGeom prst="rect">
            <a:avLst/>
          </a:prstGeom>
        </p:spPr>
      </p:pic>
      <p:pic>
        <p:nvPicPr>
          <p:cNvPr id="13" name="Picture 12">
            <a:extLst>
              <a:ext uri="{FF2B5EF4-FFF2-40B4-BE49-F238E27FC236}">
                <a16:creationId xmlns:a16="http://schemas.microsoft.com/office/drawing/2014/main" id="{071288D5-CE79-61C2-9E42-431F6AD185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6121" y="365125"/>
            <a:ext cx="3675647" cy="1308530"/>
          </a:xfrm>
          <a:prstGeom prst="rect">
            <a:avLst/>
          </a:prstGeom>
        </p:spPr>
      </p:pic>
      <p:sp>
        <p:nvSpPr>
          <p:cNvPr id="14" name="TextBox 13">
            <a:extLst>
              <a:ext uri="{FF2B5EF4-FFF2-40B4-BE49-F238E27FC236}">
                <a16:creationId xmlns:a16="http://schemas.microsoft.com/office/drawing/2014/main" id="{7477B594-CD3F-2ED7-D914-EEB2AF600524}"/>
              </a:ext>
            </a:extLst>
          </p:cNvPr>
          <p:cNvSpPr txBox="1"/>
          <p:nvPr/>
        </p:nvSpPr>
        <p:spPr>
          <a:xfrm>
            <a:off x="2935705" y="1876926"/>
            <a:ext cx="5743074" cy="369332"/>
          </a:xfrm>
          <a:prstGeom prst="rect">
            <a:avLst/>
          </a:prstGeom>
          <a:noFill/>
        </p:spPr>
        <p:txBody>
          <a:bodyPr wrap="square" rtlCol="0">
            <a:spAutoFit/>
          </a:bodyPr>
          <a:lstStyle/>
          <a:p>
            <a:r>
              <a:rPr lang="en-US" dirty="0"/>
              <a:t>		Acknowledgement</a:t>
            </a:r>
            <a:endParaRPr lang="en-IN" dirty="0"/>
          </a:p>
        </p:txBody>
      </p:sp>
      <p:sp>
        <p:nvSpPr>
          <p:cNvPr id="15" name="TextBox 14">
            <a:extLst>
              <a:ext uri="{FF2B5EF4-FFF2-40B4-BE49-F238E27FC236}">
                <a16:creationId xmlns:a16="http://schemas.microsoft.com/office/drawing/2014/main" id="{34E61A2F-6CDE-D72D-003C-A0BC60AD8ACE}"/>
              </a:ext>
            </a:extLst>
          </p:cNvPr>
          <p:cNvSpPr txBox="1"/>
          <p:nvPr/>
        </p:nvSpPr>
        <p:spPr>
          <a:xfrm>
            <a:off x="938463" y="2719137"/>
            <a:ext cx="10515600" cy="2585323"/>
          </a:xfrm>
          <a:prstGeom prst="rect">
            <a:avLst/>
          </a:prstGeom>
          <a:noFill/>
        </p:spPr>
        <p:txBody>
          <a:bodyPr wrap="square" rtlCol="0">
            <a:spAutoFit/>
          </a:bodyPr>
          <a:lstStyle/>
          <a:p>
            <a:pPr marL="0" indent="0">
              <a:buNone/>
            </a:pPr>
            <a:r>
              <a:rPr lang="en-US" dirty="0"/>
              <a:t>I would like to express my gratitude to all those who have helped in the completion of this project. </a:t>
            </a:r>
          </a:p>
          <a:p>
            <a:pPr marL="0" indent="0">
              <a:buNone/>
            </a:pPr>
            <a:r>
              <a:rPr lang="en-US" dirty="0"/>
              <a:t>First and foremost, I am deeply grateful to Ms. </a:t>
            </a:r>
            <a:r>
              <a:rPr lang="en-US" b="1" dirty="0"/>
              <a:t>Konika Grover</a:t>
            </a:r>
            <a:r>
              <a:rPr lang="en-US" dirty="0"/>
              <a:t>, whose guidance, feedback, and continuous encouragement were invaluable throughout the project. Their expertise and insights have been instrumental in shaping the direction and outcome of this work. </a:t>
            </a:r>
          </a:p>
          <a:p>
            <a:pPr marL="0" indent="0">
              <a:buNone/>
            </a:pPr>
            <a:r>
              <a:rPr lang="en-US" dirty="0"/>
              <a:t>I also extend my thanks to Chandigarh University/ UIC for providing the necessary resources and a conducive environment to carry out this project. </a:t>
            </a:r>
          </a:p>
          <a:p>
            <a:pPr marL="0" indent="0">
              <a:buNone/>
            </a:pPr>
            <a:r>
              <a:rPr lang="en-US" dirty="0"/>
              <a:t>Lastly, I would like to thank my teacher for their unwavering support and understanding, without which this project would not have been possible.</a:t>
            </a:r>
            <a:endParaRPr lang="en-IN" dirty="0"/>
          </a:p>
          <a:p>
            <a:endParaRPr lang="en-IN" dirty="0"/>
          </a:p>
        </p:txBody>
      </p:sp>
      <p:sp>
        <p:nvSpPr>
          <p:cNvPr id="16" name="TextBox 15">
            <a:extLst>
              <a:ext uri="{FF2B5EF4-FFF2-40B4-BE49-F238E27FC236}">
                <a16:creationId xmlns:a16="http://schemas.microsoft.com/office/drawing/2014/main" id="{50383BBD-18D3-7A07-A011-272C19CBDE86}"/>
              </a:ext>
            </a:extLst>
          </p:cNvPr>
          <p:cNvSpPr txBox="1"/>
          <p:nvPr/>
        </p:nvSpPr>
        <p:spPr>
          <a:xfrm>
            <a:off x="1177089" y="5304460"/>
            <a:ext cx="3643564" cy="1200329"/>
          </a:xfrm>
          <a:prstGeom prst="rect">
            <a:avLst/>
          </a:prstGeom>
          <a:noFill/>
        </p:spPr>
        <p:txBody>
          <a:bodyPr wrap="square" rtlCol="0">
            <a:spAutoFit/>
          </a:bodyPr>
          <a:lstStyle/>
          <a:p>
            <a:r>
              <a:rPr lang="en-US" b="1" dirty="0" err="1"/>
              <a:t>Name:Lakshit</a:t>
            </a:r>
            <a:r>
              <a:rPr lang="en-US" b="1" dirty="0"/>
              <a:t> Negi</a:t>
            </a:r>
          </a:p>
          <a:p>
            <a:r>
              <a:rPr lang="en-US" b="1" dirty="0"/>
              <a:t>Ayan Mokal</a:t>
            </a:r>
          </a:p>
          <a:p>
            <a:r>
              <a:rPr lang="en-US" b="1" dirty="0"/>
              <a:t>UID:24BCA10623</a:t>
            </a:r>
          </a:p>
          <a:p>
            <a:r>
              <a:rPr lang="en-US" b="1" dirty="0"/>
              <a:t>24BCA10012</a:t>
            </a:r>
            <a:endParaRPr lang="en-IN" b="1" dirty="0"/>
          </a:p>
        </p:txBody>
      </p:sp>
      <p:sp>
        <p:nvSpPr>
          <p:cNvPr id="17" name="TextBox 16">
            <a:extLst>
              <a:ext uri="{FF2B5EF4-FFF2-40B4-BE49-F238E27FC236}">
                <a16:creationId xmlns:a16="http://schemas.microsoft.com/office/drawing/2014/main" id="{0648EBA4-59E0-E1D0-AFA3-F8B6D26FBB5E}"/>
              </a:ext>
            </a:extLst>
          </p:cNvPr>
          <p:cNvSpPr txBox="1"/>
          <p:nvPr/>
        </p:nvSpPr>
        <p:spPr>
          <a:xfrm>
            <a:off x="8269705" y="5366084"/>
            <a:ext cx="3023937" cy="369332"/>
          </a:xfrm>
          <a:prstGeom prst="rect">
            <a:avLst/>
          </a:prstGeom>
          <a:noFill/>
        </p:spPr>
        <p:txBody>
          <a:bodyPr wrap="square" rtlCol="0">
            <a:spAutoFit/>
          </a:bodyPr>
          <a:lstStyle/>
          <a:p>
            <a:r>
              <a:rPr lang="en-US" b="1" dirty="0"/>
              <a:t>Date:16-042025</a:t>
            </a:r>
            <a:endParaRPr lang="en-IN" b="1" dirty="0"/>
          </a:p>
        </p:txBody>
      </p:sp>
    </p:spTree>
    <p:extLst>
      <p:ext uri="{BB962C8B-B14F-4D97-AF65-F5344CB8AC3E}">
        <p14:creationId xmlns:p14="http://schemas.microsoft.com/office/powerpoint/2010/main" val="213742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59A8-13EA-DD84-9FAE-6137308F4F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DAB252-3263-33C8-2B30-DBA4A1CAA702}"/>
              </a:ext>
            </a:extLst>
          </p:cNvPr>
          <p:cNvSpPr>
            <a:spLocks noGrp="1"/>
          </p:cNvSpPr>
          <p:nvPr>
            <p:ph idx="1"/>
          </p:nvPr>
        </p:nvSpPr>
        <p:spPr>
          <a:xfrm>
            <a:off x="681789" y="365125"/>
            <a:ext cx="10672011" cy="5795043"/>
          </a:xfrm>
        </p:spPr>
        <p:txBody>
          <a:bodyPr>
            <a:noAutofit/>
          </a:bodyPr>
          <a:lstStyle/>
          <a:p>
            <a:pPr>
              <a:buNone/>
            </a:pPr>
            <a:r>
              <a:rPr lang="en-US" sz="1800" b="1" dirty="0"/>
              <a:t>🌟 Introduction to the Vacuum Cleaner Website – </a:t>
            </a:r>
            <a:r>
              <a:rPr lang="en-US" sz="1800" b="1" dirty="0" err="1"/>
              <a:t>CleanSweep</a:t>
            </a:r>
            <a:r>
              <a:rPr lang="en-US" sz="1800" b="1" dirty="0"/>
              <a:t> Vacuums</a:t>
            </a:r>
          </a:p>
          <a:p>
            <a:pPr>
              <a:buNone/>
            </a:pPr>
            <a:r>
              <a:rPr lang="en-US" sz="1800" dirty="0"/>
              <a:t>Welcome to </a:t>
            </a:r>
            <a:r>
              <a:rPr lang="en-US" sz="1800" b="1" dirty="0" err="1"/>
              <a:t>CleanSweep</a:t>
            </a:r>
            <a:r>
              <a:rPr lang="en-US" sz="1800" b="1" dirty="0"/>
              <a:t> Vacuums</a:t>
            </a:r>
            <a:r>
              <a:rPr lang="en-US" sz="1800" dirty="0"/>
              <a:t>, a modern and stylish web platform designed to showcase and promote a premium range of vacuum cleaners. This website is tailored for users looking for efficient, affordable, and high-performance cleaning solutions for their homes or workplaces.</a:t>
            </a:r>
          </a:p>
          <a:p>
            <a:pPr>
              <a:buNone/>
            </a:pPr>
            <a:r>
              <a:rPr lang="en-US" sz="1800" b="1" dirty="0"/>
              <a:t>🧼 Purpose</a:t>
            </a:r>
          </a:p>
          <a:p>
            <a:pPr>
              <a:buNone/>
            </a:pPr>
            <a:r>
              <a:rPr lang="en-US" sz="1800" dirty="0"/>
              <a:t>The main objective of this webpage is to present vacuum cleaner products in a visually appealing and informative manner, helping potential customers explore features, compare options, and make confident purchasing decisions. It highlights three primary product models, catering to various user needs such as power, portability, and smart automation.</a:t>
            </a:r>
          </a:p>
          <a:p>
            <a:pPr>
              <a:buNone/>
            </a:pPr>
            <a:r>
              <a:rPr lang="en-US" sz="1800" b="1" dirty="0"/>
              <a:t>🎨 Design Features</a:t>
            </a:r>
          </a:p>
          <a:p>
            <a:pPr>
              <a:buFont typeface="Arial" panose="020B0604020202020204" pitchFamily="34" charset="0"/>
              <a:buChar char="•"/>
            </a:pPr>
            <a:r>
              <a:rPr lang="en-US" sz="1800" b="1" dirty="0"/>
              <a:t>Clean and Responsive Layout</a:t>
            </a:r>
            <a:r>
              <a:rPr lang="en-US" sz="1800" dirty="0"/>
              <a:t>: The website uses a soft, gradient background and card-based layout that is fully responsive across devices—from mobile phones to desktops.</a:t>
            </a:r>
          </a:p>
          <a:p>
            <a:pPr>
              <a:buFont typeface="Arial" panose="020B0604020202020204" pitchFamily="34" charset="0"/>
              <a:buChar char="•"/>
            </a:pPr>
            <a:r>
              <a:rPr lang="en-US" sz="1800" b="1" dirty="0"/>
              <a:t>Engaging Header</a:t>
            </a:r>
            <a:r>
              <a:rPr lang="en-US" sz="1800" dirty="0"/>
              <a:t>: The page opens with a bold and friendly header including the brand name </a:t>
            </a:r>
            <a:r>
              <a:rPr lang="en-US" sz="1800" b="1" dirty="0" err="1"/>
              <a:t>CleanSweep</a:t>
            </a:r>
            <a:r>
              <a:rPr lang="en-US" sz="1800" b="1" dirty="0"/>
              <a:t> Vacuums</a:t>
            </a:r>
            <a:r>
              <a:rPr lang="en-US" sz="1800" dirty="0"/>
              <a:t> and a short tagline that communicates the value proposition.</a:t>
            </a:r>
          </a:p>
          <a:p>
            <a:pPr>
              <a:buFont typeface="Arial" panose="020B0604020202020204" pitchFamily="34" charset="0"/>
              <a:buChar char="•"/>
            </a:pPr>
            <a:r>
              <a:rPr lang="en-US" sz="1800" b="1" dirty="0"/>
              <a:t>Product Showcase</a:t>
            </a:r>
            <a:r>
              <a:rPr lang="en-US" sz="1800" dirty="0"/>
              <a:t>: Each vacuum cleaner is displayed in an elegant card with:</a:t>
            </a:r>
          </a:p>
          <a:p>
            <a:pPr marL="742950" lvl="1" indent="-285750">
              <a:buFont typeface="Arial" panose="020B0604020202020204" pitchFamily="34" charset="0"/>
              <a:buChar char="•"/>
            </a:pPr>
            <a:r>
              <a:rPr lang="en-US" sz="1800" dirty="0"/>
              <a:t>Name and model</a:t>
            </a:r>
          </a:p>
          <a:p>
            <a:pPr marL="742950" lvl="1" indent="-285750">
              <a:buFont typeface="Arial" panose="020B0604020202020204" pitchFamily="34" charset="0"/>
              <a:buChar char="•"/>
            </a:pPr>
            <a:r>
              <a:rPr lang="en-US" sz="1800" dirty="0"/>
              <a:t>Key features/description</a:t>
            </a:r>
          </a:p>
          <a:p>
            <a:pPr marL="742950" lvl="1" indent="-285750">
              <a:buFont typeface="Arial" panose="020B0604020202020204" pitchFamily="34" charset="0"/>
              <a:buChar char="•"/>
            </a:pPr>
            <a:r>
              <a:rPr lang="en-US" sz="1800" dirty="0"/>
              <a:t>Price</a:t>
            </a:r>
          </a:p>
          <a:p>
            <a:pPr marL="742950" lvl="1" indent="-285750">
              <a:buFont typeface="Arial" panose="020B0604020202020204" pitchFamily="34" charset="0"/>
              <a:buChar char="•"/>
            </a:pPr>
            <a:r>
              <a:rPr lang="en-US" sz="1800" dirty="0"/>
              <a:t>Call-to-action “Buy Now” button</a:t>
            </a:r>
          </a:p>
          <a:p>
            <a:pPr>
              <a:buFont typeface="Arial" panose="020B0604020202020204" pitchFamily="34" charset="0"/>
              <a:buChar char="•"/>
            </a:pPr>
            <a:r>
              <a:rPr lang="en-US" sz="1800" b="1" dirty="0"/>
              <a:t>Footer</a:t>
            </a:r>
            <a:r>
              <a:rPr lang="en-US" sz="1800" dirty="0"/>
              <a:t>: A minimalistic footer reminds users of the brand’s presence and includes copyright.</a:t>
            </a:r>
          </a:p>
          <a:p>
            <a:endParaRPr lang="en-IN" sz="1800" dirty="0"/>
          </a:p>
        </p:txBody>
      </p:sp>
    </p:spTree>
    <p:extLst>
      <p:ext uri="{BB962C8B-B14F-4D97-AF65-F5344CB8AC3E}">
        <p14:creationId xmlns:p14="http://schemas.microsoft.com/office/powerpoint/2010/main" val="405856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6512-8176-4248-EA17-BDF27E90E100}"/>
              </a:ext>
            </a:extLst>
          </p:cNvPr>
          <p:cNvSpPr>
            <a:spLocks noGrp="1"/>
          </p:cNvSpPr>
          <p:nvPr>
            <p:ph type="title"/>
          </p:nvPr>
        </p:nvSpPr>
        <p:spPr/>
        <p:txBody>
          <a:bodyPr/>
          <a:lstStyle/>
          <a:p>
            <a:r>
              <a:rPr lang="en-US" b="1" dirty="0"/>
              <a:t>Screenshots</a:t>
            </a:r>
            <a:endParaRPr lang="en-IN" b="1" dirty="0"/>
          </a:p>
        </p:txBody>
      </p:sp>
      <p:pic>
        <p:nvPicPr>
          <p:cNvPr id="5" name="Content Placeholder 4">
            <a:extLst>
              <a:ext uri="{FF2B5EF4-FFF2-40B4-BE49-F238E27FC236}">
                <a16:creationId xmlns:a16="http://schemas.microsoft.com/office/drawing/2014/main" id="{5187286A-74DE-F7B6-55C7-F46215A15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828" y="1448636"/>
            <a:ext cx="5833014" cy="3281070"/>
          </a:xfrm>
        </p:spPr>
      </p:pic>
      <p:pic>
        <p:nvPicPr>
          <p:cNvPr id="7" name="Picture 6">
            <a:extLst>
              <a:ext uri="{FF2B5EF4-FFF2-40B4-BE49-F238E27FC236}">
                <a16:creationId xmlns:a16="http://schemas.microsoft.com/office/drawing/2014/main" id="{19BBDE13-D6F7-AF56-D7A7-D51D4D3E8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214" y="1532481"/>
            <a:ext cx="5301916" cy="3197225"/>
          </a:xfrm>
          <a:prstGeom prst="rect">
            <a:avLst/>
          </a:prstGeom>
        </p:spPr>
      </p:pic>
    </p:spTree>
    <p:extLst>
      <p:ext uri="{BB962C8B-B14F-4D97-AF65-F5344CB8AC3E}">
        <p14:creationId xmlns:p14="http://schemas.microsoft.com/office/powerpoint/2010/main" val="227004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78A7-8AC6-65BC-2D13-69E8C6D64F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061310-02EF-D925-50BF-880AFDA7FE8C}"/>
              </a:ext>
            </a:extLst>
          </p:cNvPr>
          <p:cNvSpPr>
            <a:spLocks noGrp="1"/>
          </p:cNvSpPr>
          <p:nvPr>
            <p:ph idx="1"/>
          </p:nvPr>
        </p:nvSpPr>
        <p:spPr/>
        <p:txBody>
          <a:bodyPr>
            <a:normAutofit fontScale="92500" lnSpcReduction="10000"/>
          </a:bodyPr>
          <a:lstStyle/>
          <a:p>
            <a:pPr>
              <a:buNone/>
            </a:pPr>
            <a:r>
              <a:rPr lang="en-US" b="1" dirty="0"/>
              <a:t>✅ Conclusion</a:t>
            </a:r>
          </a:p>
          <a:p>
            <a:pPr>
              <a:buNone/>
            </a:pPr>
            <a:r>
              <a:rPr lang="en-US" dirty="0"/>
              <a:t>The </a:t>
            </a:r>
            <a:r>
              <a:rPr lang="en-US" b="1" dirty="0" err="1"/>
              <a:t>CleanSweep</a:t>
            </a:r>
            <a:r>
              <a:rPr lang="en-US" b="1" dirty="0"/>
              <a:t> Vacuums</a:t>
            </a:r>
            <a:r>
              <a:rPr lang="en-US" dirty="0"/>
              <a:t> website is a sleek, user-friendly platform that effectively combines modern design with practical functionality. It offers a clear and attractive presentation of top vacuum cleaner models, making it easy for customers to explore features and take action.</a:t>
            </a:r>
          </a:p>
          <a:p>
            <a:pPr>
              <a:buNone/>
            </a:pPr>
            <a:r>
              <a:rPr lang="en-US" dirty="0"/>
              <a:t>Whether you're a busy parent, a pet owner, or simply someone who values a clean home, </a:t>
            </a:r>
            <a:r>
              <a:rPr lang="en-US" dirty="0" err="1"/>
              <a:t>CleanSweep</a:t>
            </a:r>
            <a:r>
              <a:rPr lang="en-US" dirty="0"/>
              <a:t> provides tailored solutions to meet every need. With its clean layout, responsive design, and strong call-to-actions, this site is built not just to inform—but to convert.</a:t>
            </a:r>
          </a:p>
          <a:p>
            <a:r>
              <a:rPr lang="en-US" dirty="0"/>
              <a:t>As the brand grows, the website can easily scale with new features like customer reviews, smart filters, and online checkout, making it a strong foundation for digital success.</a:t>
            </a:r>
          </a:p>
          <a:p>
            <a:endParaRPr lang="en-IN" dirty="0"/>
          </a:p>
        </p:txBody>
      </p:sp>
    </p:spTree>
    <p:extLst>
      <p:ext uri="{BB962C8B-B14F-4D97-AF65-F5344CB8AC3E}">
        <p14:creationId xmlns:p14="http://schemas.microsoft.com/office/powerpoint/2010/main" val="368182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531</Words>
  <Application>Microsoft Office PowerPoint</Application>
  <PresentationFormat>Widescreen</PresentationFormat>
  <Paragraphs>42</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DEPARTMENT OF UNIVERSITY OF COMNPUTING CHANDIGARH UNIVERSITY</vt:lpstr>
      <vt:lpstr>PowerPoint Presentation</vt:lpstr>
      <vt:lpstr>PowerPoint Presentation</vt:lpstr>
      <vt:lpstr>Screenshots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LAKSHIT NEGI</dc:creator>
  <cp:lastModifiedBy>LAKSHIT NEGI</cp:lastModifiedBy>
  <cp:revision>1</cp:revision>
  <dcterms:created xsi:type="dcterms:W3CDTF">2025-04-13T08:51:49Z</dcterms:created>
  <dcterms:modified xsi:type="dcterms:W3CDTF">2025-04-13T09:03:30Z</dcterms:modified>
</cp:coreProperties>
</file>