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388834"/>
    <a:srgbClr val="568636"/>
    <a:srgbClr val="503D00"/>
    <a:srgbClr val="FFFFFF"/>
    <a:srgbClr val="98E0FA"/>
    <a:srgbClr val="FF6699"/>
    <a:srgbClr val="E9C67F"/>
    <a:srgbClr val="423200"/>
    <a:srgbClr val="AA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0" autoAdjust="0"/>
  </p:normalViewPr>
  <p:slideViewPr>
    <p:cSldViewPr snapToGrid="0">
      <p:cViewPr>
        <p:scale>
          <a:sx n="75" d="100"/>
          <a:sy n="75" d="100"/>
        </p:scale>
        <p:origin x="1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663F-5422-4E5D-8868-3B8E8360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B4450-D65F-4DB2-833E-2EB4E67E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F919F-196D-4800-8518-D887545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34F5A-621A-488C-B7C8-643BC8D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7BCD7-074B-4D4E-AFF5-62659C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3405-E7C8-4F79-A33E-4C45334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764B20-98C2-40C2-A1B0-9B8BB670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D10DA-BA61-4367-9487-B7F0E49F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9A21A-553A-4071-880D-7B67FEB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E6840-0C11-4900-A053-FD5D13F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7228EF-0745-4F09-8277-333D085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75324-48BA-4CF8-A015-F4B277B1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1AF00-2625-4983-9FC6-A4D7D24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FD68-267B-4D70-88F0-722EFD2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2EA30-AEBF-4B9D-996F-AD876E1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DC973-6248-469F-9BA6-B321072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7FAED-56E8-44BE-9A13-610EFE28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DFAE0-2FB4-4927-84CC-90F99279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3ABFF-8B6E-4E29-8263-D17CDB5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2769-3750-4B6C-8D66-52E0D04E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A065D-525C-4E84-B652-B429B9CD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39F3C-BD03-46AF-87A9-808B5FE6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E9CCF-C7B1-4113-8030-52ABEC20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DD688-7481-49B8-8084-42DA567B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DFD5E-8AC9-4552-882A-E41900B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683C-2C83-48AF-AE71-FE1B079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71732-9C95-4FB4-840A-B0BCDDAE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29C41-92F4-44EF-A6C5-F1CAB804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3ABEF-2DD6-4AC1-8B0F-E1ACB91C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F398B-E0A2-447B-9A7C-10F8311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D6BCE3-C1FF-4EE0-ADA3-A104000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1DBF-B055-4ECB-BA61-216BCA7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8C73F-65C2-428E-A06D-41B8A253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15C2D-AFEE-42D9-83A4-FEFFBA90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66443E-5AD2-4AFB-B142-63B7F6687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FAE3DE-F656-490C-A92E-590C0AEA7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FAA78D-7B86-41E1-B4C8-18FD164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478DB-3747-4C52-BA70-7BD01C2D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163135-FDF1-4D2E-BA86-D852BF2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74BF-32F3-42E7-B1FF-BA051B87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74C00-30DE-4A42-B996-4B4F8DA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47392-F8A8-41B5-94BB-A8B872A0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3280B-E8B8-4668-AF06-49009B4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280D4-56E7-427F-B52D-4194254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D813A-09E9-4F3F-9F17-667150C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C85BE-FD4D-4C5C-A9FC-89B07B2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9112-C7CC-4AF6-B44F-313B1BF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2E2DF-70C2-4A98-862D-EA76FEDA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5B9F2-77C1-4980-B0A3-B5AC01EF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A3E29-321A-4A61-9A3F-BBC9018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237FC6-EEE5-4F4C-87C1-148D459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2E44B-D355-4EC6-823C-789FCE2B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882-0CD8-4828-970B-8FD8CBC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DD32BD-0D70-4216-B00B-5A7399016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84D29-DD52-4417-ABEC-ABCA3293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B49B8-C819-4B48-856D-5D339B6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809CB-681C-481C-90D3-400D37F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ADD75-5BCC-4C93-B1D8-209155F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65D6B2-E798-428E-A390-EDB63616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A1479-0BF7-4DD3-91CF-5F62D04B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0B7D4-8B68-43C9-A22B-FCE05EA5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6AB7-F911-4396-8F90-05B38FE27061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B1589-EA79-40AE-81DE-16F5B8710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21571-D4D9-4ABD-BB7E-BFA3CDCDD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7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420A43-017C-4DE2-A173-D6E653CE7487}"/>
              </a:ext>
            </a:extLst>
          </p:cNvPr>
          <p:cNvGrpSpPr/>
          <p:nvPr/>
        </p:nvGrpSpPr>
        <p:grpSpPr>
          <a:xfrm>
            <a:off x="1476851" y="598152"/>
            <a:ext cx="3477270" cy="5125266"/>
            <a:chOff x="1843600" y="917508"/>
            <a:chExt cx="3477270" cy="512526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004F66E-B9D8-4359-A519-2EDE38B737D8}"/>
                </a:ext>
              </a:extLst>
            </p:cNvPr>
            <p:cNvSpPr/>
            <p:nvPr/>
          </p:nvSpPr>
          <p:spPr>
            <a:xfrm>
              <a:off x="3040602" y="3108303"/>
              <a:ext cx="1627431" cy="2095130"/>
            </a:xfrm>
            <a:prstGeom prst="ellipse">
              <a:avLst/>
            </a:prstGeom>
            <a:solidFill>
              <a:srgbClr val="E19E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EEE0A3-9448-4E4B-88A8-F2C91CC5ADE5}"/>
                </a:ext>
              </a:extLst>
            </p:cNvPr>
            <p:cNvSpPr/>
            <p:nvPr/>
          </p:nvSpPr>
          <p:spPr>
            <a:xfrm>
              <a:off x="3186405" y="2612571"/>
              <a:ext cx="937726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017BFE-7E90-4645-8C35-A096838815A8}"/>
                </a:ext>
              </a:extLst>
            </p:cNvPr>
            <p:cNvSpPr/>
            <p:nvPr/>
          </p:nvSpPr>
          <p:spPr>
            <a:xfrm>
              <a:off x="3610947" y="2612571"/>
              <a:ext cx="942392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35579A3-838E-4C59-A158-F9C7D5BC8B72}"/>
                </a:ext>
              </a:extLst>
            </p:cNvPr>
            <p:cNvSpPr/>
            <p:nvPr/>
          </p:nvSpPr>
          <p:spPr>
            <a:xfrm>
              <a:off x="3312368" y="1954763"/>
              <a:ext cx="1115008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719840-A937-4003-B956-1AB1E48473CA}"/>
                </a:ext>
              </a:extLst>
            </p:cNvPr>
            <p:cNvSpPr/>
            <p:nvPr/>
          </p:nvSpPr>
          <p:spPr>
            <a:xfrm>
              <a:off x="3256384" y="917509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5F6B48D-EDE8-4996-ADD5-456A3BC29307}"/>
                </a:ext>
              </a:extLst>
            </p:cNvPr>
            <p:cNvSpPr/>
            <p:nvPr/>
          </p:nvSpPr>
          <p:spPr>
            <a:xfrm>
              <a:off x="3911858" y="917508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avec coins rognés en haut 8">
              <a:extLst>
                <a:ext uri="{FF2B5EF4-FFF2-40B4-BE49-F238E27FC236}">
                  <a16:creationId xmlns:a16="http://schemas.microsoft.com/office/drawing/2014/main" id="{012C2D71-E06F-447C-8218-7E0034923885}"/>
                </a:ext>
              </a:extLst>
            </p:cNvPr>
            <p:cNvSpPr/>
            <p:nvPr/>
          </p:nvSpPr>
          <p:spPr>
            <a:xfrm rot="10800000">
              <a:off x="378356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rognés en haut 9">
              <a:extLst>
                <a:ext uri="{FF2B5EF4-FFF2-40B4-BE49-F238E27FC236}">
                  <a16:creationId xmlns:a16="http://schemas.microsoft.com/office/drawing/2014/main" id="{AE27E94F-D953-48BD-B117-8D02187E324C}"/>
                </a:ext>
              </a:extLst>
            </p:cNvPr>
            <p:cNvSpPr/>
            <p:nvPr/>
          </p:nvSpPr>
          <p:spPr>
            <a:xfrm rot="10800000">
              <a:off x="387570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AED759-EF02-49DD-86D3-E238F29A6179}"/>
                </a:ext>
              </a:extLst>
            </p:cNvPr>
            <p:cNvSpPr/>
            <p:nvPr/>
          </p:nvSpPr>
          <p:spPr>
            <a:xfrm rot="21332761">
              <a:off x="3633390" y="3011633"/>
              <a:ext cx="551360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F76D3C-85D0-488F-B58F-B53381F5E919}"/>
                </a:ext>
              </a:extLst>
            </p:cNvPr>
            <p:cNvSpPr/>
            <p:nvPr/>
          </p:nvSpPr>
          <p:spPr>
            <a:xfrm>
              <a:off x="3312368" y="2295331"/>
              <a:ext cx="1091682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8909F8-9215-4BFD-8BDF-850F758E3140}"/>
                </a:ext>
              </a:extLst>
            </p:cNvPr>
            <p:cNvSpPr/>
            <p:nvPr/>
          </p:nvSpPr>
          <p:spPr>
            <a:xfrm>
              <a:off x="3568181" y="2457446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0006A0B-86C1-4FC3-B5D9-339661C10374}"/>
                </a:ext>
              </a:extLst>
            </p:cNvPr>
            <p:cNvSpPr/>
            <p:nvPr/>
          </p:nvSpPr>
          <p:spPr>
            <a:xfrm>
              <a:off x="3955403" y="2460004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0433993-C6F3-4BA8-BFA2-970C3483E053}"/>
                </a:ext>
              </a:extLst>
            </p:cNvPr>
            <p:cNvSpPr/>
            <p:nvPr/>
          </p:nvSpPr>
          <p:spPr>
            <a:xfrm>
              <a:off x="3580621" y="2469820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A2C266-A8BE-4114-AA34-A0C5F15DCEF6}"/>
                </a:ext>
              </a:extLst>
            </p:cNvPr>
            <p:cNvSpPr/>
            <p:nvPr/>
          </p:nvSpPr>
          <p:spPr>
            <a:xfrm>
              <a:off x="3967843" y="2472378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3BFDCE7-A62D-4DCA-AE48-5569D2D05612}"/>
                </a:ext>
              </a:extLst>
            </p:cNvPr>
            <p:cNvSpPr/>
            <p:nvPr/>
          </p:nvSpPr>
          <p:spPr>
            <a:xfrm>
              <a:off x="3619498" y="2523091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D146B1-3BE8-4F59-9E96-6347E934D990}"/>
                </a:ext>
              </a:extLst>
            </p:cNvPr>
            <p:cNvSpPr/>
            <p:nvPr/>
          </p:nvSpPr>
          <p:spPr>
            <a:xfrm>
              <a:off x="4006720" y="2525649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D3B6E6-B688-4E72-8CC7-740224781E51}"/>
                </a:ext>
              </a:extLst>
            </p:cNvPr>
            <p:cNvSpPr/>
            <p:nvPr/>
          </p:nvSpPr>
          <p:spPr>
            <a:xfrm>
              <a:off x="3411503" y="1268658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FAE5FD-AE8E-4B65-B76D-527E7995D234}"/>
                </a:ext>
              </a:extLst>
            </p:cNvPr>
            <p:cNvSpPr/>
            <p:nvPr/>
          </p:nvSpPr>
          <p:spPr>
            <a:xfrm>
              <a:off x="4049483" y="1284130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F479574-8932-487E-B132-E25B3216D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301" y="3002797"/>
              <a:ext cx="9017" cy="1087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C81931A-2C7B-468F-9DA9-E2CA095210B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893662" y="2988652"/>
              <a:ext cx="18196" cy="1238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avec coins rognés en haut 34">
              <a:extLst>
                <a:ext uri="{FF2B5EF4-FFF2-40B4-BE49-F238E27FC236}">
                  <a16:creationId xmlns:a16="http://schemas.microsoft.com/office/drawing/2014/main" id="{6A475BDB-ACC1-419F-862C-D6B183818D52}"/>
                </a:ext>
              </a:extLst>
            </p:cNvPr>
            <p:cNvSpPr/>
            <p:nvPr/>
          </p:nvSpPr>
          <p:spPr>
            <a:xfrm rot="10800000">
              <a:off x="3758061" y="2922364"/>
              <a:ext cx="223622" cy="17448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9E32AAC-E792-43A8-BD77-E85AF3FF88BC}"/>
                </a:ext>
              </a:extLst>
            </p:cNvPr>
            <p:cNvSpPr/>
            <p:nvPr/>
          </p:nvSpPr>
          <p:spPr>
            <a:xfrm rot="19655486">
              <a:off x="4095750" y="3390191"/>
              <a:ext cx="1108751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4FEDA32-D559-4892-9DCC-B7BC885C1801}"/>
                </a:ext>
              </a:extLst>
            </p:cNvPr>
            <p:cNvSpPr/>
            <p:nvPr/>
          </p:nvSpPr>
          <p:spPr>
            <a:xfrm rot="16357579">
              <a:off x="2823038" y="5014663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EB9DB93-690C-435A-BBCE-D97AA9AD98D0}"/>
                </a:ext>
              </a:extLst>
            </p:cNvPr>
            <p:cNvSpPr/>
            <p:nvPr/>
          </p:nvSpPr>
          <p:spPr>
            <a:xfrm rot="16014687">
              <a:off x="3648288" y="5019906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CFC3D96-69D3-4E44-804D-E08B359ECCD2}"/>
                </a:ext>
              </a:extLst>
            </p:cNvPr>
            <p:cNvSpPr/>
            <p:nvPr/>
          </p:nvSpPr>
          <p:spPr>
            <a:xfrm rot="13199902">
              <a:off x="2473542" y="3455833"/>
              <a:ext cx="1115008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D59F45E-AD80-45E7-817F-10D20579F34C}"/>
                </a:ext>
              </a:extLst>
            </p:cNvPr>
            <p:cNvGrpSpPr/>
            <p:nvPr/>
          </p:nvGrpSpPr>
          <p:grpSpPr>
            <a:xfrm>
              <a:off x="4671536" y="3093552"/>
              <a:ext cx="649334" cy="1599817"/>
              <a:chOff x="5130840" y="3326109"/>
              <a:chExt cx="569786" cy="1599817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76AFD93-043F-487B-84C3-EA5829CB365E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F4CEEE8-FDDD-45CB-9136-618E9F992B50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94A450D-C5A7-4B18-809C-E62C493DE6F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A49C258-F97E-485A-A6B9-A60C658712FD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96B738D0-E762-452A-BB1F-11647111F7A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5EB1D24-5D0B-45CF-B78D-6B6CED5CDFF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025C7B0E-5F5E-46DB-8964-A2EEA68995E4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0BA09C23-198F-4DBA-87E4-C77789A516D1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860D04-B5A9-44E2-A32D-F603AD4C7D69}"/>
                </a:ext>
              </a:extLst>
            </p:cNvPr>
            <p:cNvSpPr/>
            <p:nvPr/>
          </p:nvSpPr>
          <p:spPr>
            <a:xfrm rot="3531841">
              <a:off x="4956037" y="3183355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6F608-5C6C-463C-9982-70F590D358F0}"/>
                </a:ext>
              </a:extLst>
            </p:cNvPr>
            <p:cNvSpPr/>
            <p:nvPr/>
          </p:nvSpPr>
          <p:spPr>
            <a:xfrm rot="20939513">
              <a:off x="2477234" y="1792874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5E8C6F5-759A-4374-98EE-07D0821FBD87}"/>
                </a:ext>
              </a:extLst>
            </p:cNvPr>
            <p:cNvSpPr/>
            <p:nvPr/>
          </p:nvSpPr>
          <p:spPr>
            <a:xfrm rot="3531841">
              <a:off x="2533788" y="3284633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CB57D3-E877-46CC-A58A-C5AD4FEF43E4}"/>
                </a:ext>
              </a:extLst>
            </p:cNvPr>
            <p:cNvSpPr/>
            <p:nvPr/>
          </p:nvSpPr>
          <p:spPr>
            <a:xfrm rot="20932507">
              <a:off x="1843600" y="1906960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I AM CUTE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4ABC9141-F22B-48A4-AD23-195DFF379C61}"/>
                </a:ext>
              </a:extLst>
            </p:cNvPr>
            <p:cNvSpPr/>
            <p:nvPr/>
          </p:nvSpPr>
          <p:spPr>
            <a:xfrm rot="17779538">
              <a:off x="3000914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95CD91E-856F-44DC-9DCC-F1E0526362D2}"/>
                </a:ext>
              </a:extLst>
            </p:cNvPr>
            <p:cNvSpPr/>
            <p:nvPr/>
          </p:nvSpPr>
          <p:spPr>
            <a:xfrm rot="13829290">
              <a:off x="4136678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A636191-5766-4813-A246-D1C50F26A234}"/>
                </a:ext>
              </a:extLst>
            </p:cNvPr>
            <p:cNvSpPr/>
            <p:nvPr/>
          </p:nvSpPr>
          <p:spPr>
            <a:xfrm>
              <a:off x="3425105" y="3915486"/>
              <a:ext cx="883113" cy="100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77E92F8-7571-4F57-967F-ECF3CB56ED4F}"/>
              </a:ext>
            </a:extLst>
          </p:cNvPr>
          <p:cNvGrpSpPr/>
          <p:nvPr/>
        </p:nvGrpSpPr>
        <p:grpSpPr>
          <a:xfrm>
            <a:off x="5483227" y="424166"/>
            <a:ext cx="3477270" cy="5184722"/>
            <a:chOff x="5826711" y="873442"/>
            <a:chExt cx="3477270" cy="5184722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4494EEEA-8DFE-4CD4-8F37-8EDF9A93D476}"/>
                </a:ext>
              </a:extLst>
            </p:cNvPr>
            <p:cNvGrpSpPr/>
            <p:nvPr/>
          </p:nvGrpSpPr>
          <p:grpSpPr>
            <a:xfrm>
              <a:off x="7023713" y="873442"/>
              <a:ext cx="2163899" cy="4958714"/>
              <a:chOff x="3040602" y="917508"/>
              <a:chExt cx="2163899" cy="4958714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87FF2E5F-D90D-4B10-A899-78375ABF900E}"/>
                  </a:ext>
                </a:extLst>
              </p:cNvPr>
              <p:cNvSpPr/>
              <p:nvPr/>
            </p:nvSpPr>
            <p:spPr>
              <a:xfrm>
                <a:off x="3040602" y="3108303"/>
                <a:ext cx="1627431" cy="209513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07AD3519-3F6E-464A-9890-42CBED991CE9}"/>
                  </a:ext>
                </a:extLst>
              </p:cNvPr>
              <p:cNvSpPr/>
              <p:nvPr/>
            </p:nvSpPr>
            <p:spPr>
              <a:xfrm>
                <a:off x="3186405" y="2612571"/>
                <a:ext cx="937726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D8A9569-391F-47FE-AFD5-7C57E0EB9D3C}"/>
                  </a:ext>
                </a:extLst>
              </p:cNvPr>
              <p:cNvSpPr/>
              <p:nvPr/>
            </p:nvSpPr>
            <p:spPr>
              <a:xfrm>
                <a:off x="3610947" y="2612571"/>
                <a:ext cx="942392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A815F45C-B486-43F2-8ACD-37F20983CC58}"/>
                  </a:ext>
                </a:extLst>
              </p:cNvPr>
              <p:cNvSpPr/>
              <p:nvPr/>
            </p:nvSpPr>
            <p:spPr>
              <a:xfrm>
                <a:off x="3312368" y="1954763"/>
                <a:ext cx="1115008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40A351D-C211-4516-B337-EFF7690C6C99}"/>
                  </a:ext>
                </a:extLst>
              </p:cNvPr>
              <p:cNvSpPr/>
              <p:nvPr/>
            </p:nvSpPr>
            <p:spPr>
              <a:xfrm>
                <a:off x="3256384" y="917509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FFF1D62-F796-4F1D-9B21-AF5D79C17A47}"/>
                  </a:ext>
                </a:extLst>
              </p:cNvPr>
              <p:cNvSpPr/>
              <p:nvPr/>
            </p:nvSpPr>
            <p:spPr>
              <a:xfrm>
                <a:off x="3911858" y="917508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Rectangle : avec coins rognés en haut 79">
                <a:extLst>
                  <a:ext uri="{FF2B5EF4-FFF2-40B4-BE49-F238E27FC236}">
                    <a16:creationId xmlns:a16="http://schemas.microsoft.com/office/drawing/2014/main" id="{73DC2B0C-4F49-4558-BBC8-887185061F55}"/>
                  </a:ext>
                </a:extLst>
              </p:cNvPr>
              <p:cNvSpPr/>
              <p:nvPr/>
            </p:nvSpPr>
            <p:spPr>
              <a:xfrm rot="10800000">
                <a:off x="378356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 : avec coins rognés en haut 80">
                <a:extLst>
                  <a:ext uri="{FF2B5EF4-FFF2-40B4-BE49-F238E27FC236}">
                    <a16:creationId xmlns:a16="http://schemas.microsoft.com/office/drawing/2014/main" id="{68F42F06-75D9-4DEB-973F-8BF45B980EDB}"/>
                  </a:ext>
                </a:extLst>
              </p:cNvPr>
              <p:cNvSpPr/>
              <p:nvPr/>
            </p:nvSpPr>
            <p:spPr>
              <a:xfrm rot="10800000">
                <a:off x="387570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8CF2C47A-5AFC-423A-A7B6-5485AE3AAC00}"/>
                  </a:ext>
                </a:extLst>
              </p:cNvPr>
              <p:cNvSpPr/>
              <p:nvPr/>
            </p:nvSpPr>
            <p:spPr>
              <a:xfrm rot="21332761">
                <a:off x="3633390" y="3011633"/>
                <a:ext cx="551360" cy="101394"/>
              </a:xfrm>
              <a:custGeom>
                <a:avLst/>
                <a:gdLst>
                  <a:gd name="connsiteX0" fmla="*/ 0 w 391885"/>
                  <a:gd name="connsiteY0" fmla="*/ 0 h 165168"/>
                  <a:gd name="connsiteX1" fmla="*/ 130628 w 391885"/>
                  <a:gd name="connsiteY1" fmla="*/ 149290 h 165168"/>
                  <a:gd name="connsiteX2" fmla="*/ 251926 w 391885"/>
                  <a:gd name="connsiteY2" fmla="*/ 149290 h 165168"/>
                  <a:gd name="connsiteX3" fmla="*/ 391885 w 391885"/>
                  <a:gd name="connsiteY3" fmla="*/ 46653 h 16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85" h="165168">
                    <a:moveTo>
                      <a:pt x="0" y="0"/>
                    </a:moveTo>
                    <a:cubicBezTo>
                      <a:pt x="44320" y="62204"/>
                      <a:pt x="88640" y="124408"/>
                      <a:pt x="130628" y="149290"/>
                    </a:cubicBezTo>
                    <a:cubicBezTo>
                      <a:pt x="172616" y="174172"/>
                      <a:pt x="208383" y="166396"/>
                      <a:pt x="251926" y="149290"/>
                    </a:cubicBezTo>
                    <a:cubicBezTo>
                      <a:pt x="295469" y="132184"/>
                      <a:pt x="360783" y="76200"/>
                      <a:pt x="391885" y="4665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83DDC88-333E-48A1-9437-30E3F75B021E}"/>
                  </a:ext>
                </a:extLst>
              </p:cNvPr>
              <p:cNvSpPr/>
              <p:nvPr/>
            </p:nvSpPr>
            <p:spPr>
              <a:xfrm>
                <a:off x="3312368" y="2295331"/>
                <a:ext cx="1091682" cy="4361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80CAA72-2296-4DAE-827A-7577B977E14A}"/>
                  </a:ext>
                </a:extLst>
              </p:cNvPr>
              <p:cNvSpPr/>
              <p:nvPr/>
            </p:nvSpPr>
            <p:spPr>
              <a:xfrm>
                <a:off x="3568181" y="2457446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C6AE2FA4-B18C-41A8-A9B4-4977D5DC40F9}"/>
                  </a:ext>
                </a:extLst>
              </p:cNvPr>
              <p:cNvSpPr/>
              <p:nvPr/>
            </p:nvSpPr>
            <p:spPr>
              <a:xfrm>
                <a:off x="3955403" y="2460004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C2956C62-F4FE-412B-9B98-AD8DA18E749F}"/>
                  </a:ext>
                </a:extLst>
              </p:cNvPr>
              <p:cNvSpPr/>
              <p:nvPr/>
            </p:nvSpPr>
            <p:spPr>
              <a:xfrm>
                <a:off x="3580621" y="2469820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D3259E4-3143-4605-9DBB-C0E36D3A18B1}"/>
                  </a:ext>
                </a:extLst>
              </p:cNvPr>
              <p:cNvSpPr/>
              <p:nvPr/>
            </p:nvSpPr>
            <p:spPr>
              <a:xfrm>
                <a:off x="3967843" y="2472378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2B689BA7-D2AF-4D40-9295-222D98F469F4}"/>
                  </a:ext>
                </a:extLst>
              </p:cNvPr>
              <p:cNvSpPr/>
              <p:nvPr/>
            </p:nvSpPr>
            <p:spPr>
              <a:xfrm>
                <a:off x="3619498" y="2523091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0ECE963-713B-457B-9B72-E338C2F296CF}"/>
                  </a:ext>
                </a:extLst>
              </p:cNvPr>
              <p:cNvSpPr/>
              <p:nvPr/>
            </p:nvSpPr>
            <p:spPr>
              <a:xfrm>
                <a:off x="4006720" y="2525649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3FB187A-C25B-4541-8DD2-8FAB4930DA7D}"/>
                  </a:ext>
                </a:extLst>
              </p:cNvPr>
              <p:cNvSpPr/>
              <p:nvPr/>
            </p:nvSpPr>
            <p:spPr>
              <a:xfrm>
                <a:off x="3411503" y="1268658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48AAF538-181F-4FB5-A172-6CEEA3A934E1}"/>
                  </a:ext>
                </a:extLst>
              </p:cNvPr>
              <p:cNvSpPr/>
              <p:nvPr/>
            </p:nvSpPr>
            <p:spPr>
              <a:xfrm>
                <a:off x="4049483" y="1284130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B9CB31F7-7BAB-4BE9-86B1-BCFE35DC2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5301" y="3002797"/>
                <a:ext cx="9017" cy="10874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FA38E0A0-454A-4A43-BF51-A328FF8B5469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 flipV="1">
                <a:off x="3893662" y="2988652"/>
                <a:ext cx="18196" cy="12388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 : avec coins rognés en haut 93">
                <a:extLst>
                  <a:ext uri="{FF2B5EF4-FFF2-40B4-BE49-F238E27FC236}">
                    <a16:creationId xmlns:a16="http://schemas.microsoft.com/office/drawing/2014/main" id="{94118B99-5DA2-49AF-9E4D-F36F8646458F}"/>
                  </a:ext>
                </a:extLst>
              </p:cNvPr>
              <p:cNvSpPr/>
              <p:nvPr/>
            </p:nvSpPr>
            <p:spPr>
              <a:xfrm rot="10800000">
                <a:off x="3758061" y="2922364"/>
                <a:ext cx="223622" cy="174489"/>
              </a:xfrm>
              <a:prstGeom prst="snip2SameRect">
                <a:avLst>
                  <a:gd name="adj1" fmla="val 4826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3A15B95-9D11-4350-8A5A-30379516C429}"/>
                  </a:ext>
                </a:extLst>
              </p:cNvPr>
              <p:cNvSpPr/>
              <p:nvPr/>
            </p:nvSpPr>
            <p:spPr>
              <a:xfrm rot="19655486">
                <a:off x="4095750" y="3390191"/>
                <a:ext cx="1108751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67A892C-B984-4246-BE87-7AA4AFDCD58D}"/>
                  </a:ext>
                </a:extLst>
              </p:cNvPr>
              <p:cNvSpPr/>
              <p:nvPr/>
            </p:nvSpPr>
            <p:spPr>
              <a:xfrm rot="16357579">
                <a:off x="2823038" y="5014663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B3E9EAF-7770-43E6-980C-A7E1B5DE0490}"/>
                  </a:ext>
                </a:extLst>
              </p:cNvPr>
              <p:cNvSpPr/>
              <p:nvPr/>
            </p:nvSpPr>
            <p:spPr>
              <a:xfrm rot="16014687">
                <a:off x="3648288" y="5019906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71060CA4-1144-4F98-8D1B-63757B4E6E71}"/>
                </a:ext>
              </a:extLst>
            </p:cNvPr>
            <p:cNvSpPr/>
            <p:nvPr/>
          </p:nvSpPr>
          <p:spPr>
            <a:xfrm rot="13199902">
              <a:off x="6456653" y="3411767"/>
              <a:ext cx="1115008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44B3FF97-5611-4D26-9609-D6CA1604D26D}"/>
                </a:ext>
              </a:extLst>
            </p:cNvPr>
            <p:cNvGrpSpPr/>
            <p:nvPr/>
          </p:nvGrpSpPr>
          <p:grpSpPr>
            <a:xfrm>
              <a:off x="8654647" y="3049486"/>
              <a:ext cx="649334" cy="1599817"/>
              <a:chOff x="5130840" y="3326109"/>
              <a:chExt cx="569786" cy="1599817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8CCF4394-2BC2-4818-ABA4-8382ADD0182B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EFEFDFBE-6F7D-4529-BC14-007A75C9376B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242CA3FF-42B0-4FDB-B97A-CA7240A07E7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FD61FEB-452F-46D7-843E-B5EA4D7D1480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6D2BAE51-9827-4952-B0FE-F8D023AFB7BF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5B776D8A-45EB-4C73-8F13-CF8227B7A057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4F7B33FF-AC9E-4D8F-AC91-A3764712BE9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FC1775EC-3273-4405-9480-FF201BC941C3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9A17B67-994C-424A-B9B0-303E3CD168A2}"/>
                </a:ext>
              </a:extLst>
            </p:cNvPr>
            <p:cNvSpPr/>
            <p:nvPr/>
          </p:nvSpPr>
          <p:spPr>
            <a:xfrm rot="3531841">
              <a:off x="8939148" y="3139289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6E95638-1050-4150-8157-60EFFAB2CAB0}"/>
                </a:ext>
              </a:extLst>
            </p:cNvPr>
            <p:cNvSpPr/>
            <p:nvPr/>
          </p:nvSpPr>
          <p:spPr>
            <a:xfrm rot="20939513">
              <a:off x="6460345" y="174880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818C87-44D2-415B-B79E-6079C52BE86C}"/>
                </a:ext>
              </a:extLst>
            </p:cNvPr>
            <p:cNvSpPr/>
            <p:nvPr/>
          </p:nvSpPr>
          <p:spPr>
            <a:xfrm rot="3531841">
              <a:off x="6516899" y="3240567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F2F3282-6C91-4F8F-AB88-574FC37346DD}"/>
                </a:ext>
              </a:extLst>
            </p:cNvPr>
            <p:cNvSpPr/>
            <p:nvPr/>
          </p:nvSpPr>
          <p:spPr>
            <a:xfrm rot="20932507">
              <a:off x="5826711" y="186289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HUG ME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B14D5035-80E1-43E6-925C-2CCEA9845033}"/>
                </a:ext>
              </a:extLst>
            </p:cNvPr>
            <p:cNvSpPr/>
            <p:nvPr/>
          </p:nvSpPr>
          <p:spPr>
            <a:xfrm>
              <a:off x="7468966" y="3929567"/>
              <a:ext cx="794625" cy="8164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C071000-E8FC-4148-9379-B936E60C5A32}"/>
                </a:ext>
              </a:extLst>
            </p:cNvPr>
            <p:cNvSpPr/>
            <p:nvPr/>
          </p:nvSpPr>
          <p:spPr>
            <a:xfrm rot="17779538">
              <a:off x="6982593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E8F312A-56BF-44D2-A5EF-B43DA19D0694}"/>
                </a:ext>
              </a:extLst>
            </p:cNvPr>
            <p:cNvSpPr/>
            <p:nvPr/>
          </p:nvSpPr>
          <p:spPr>
            <a:xfrm rot="13829290">
              <a:off x="8118357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43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C02EA3F4-3D35-4AB8-9E72-A5F28EBBFD54}"/>
              </a:ext>
            </a:extLst>
          </p:cNvPr>
          <p:cNvGrpSpPr/>
          <p:nvPr/>
        </p:nvGrpSpPr>
        <p:grpSpPr>
          <a:xfrm>
            <a:off x="487972" y="711256"/>
            <a:ext cx="3173854" cy="3483606"/>
            <a:chOff x="2411547" y="1362528"/>
            <a:chExt cx="3173854" cy="348360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6185070-112D-48D7-A389-C8A93AA7BBBE}"/>
                </a:ext>
              </a:extLst>
            </p:cNvPr>
            <p:cNvSpPr/>
            <p:nvPr/>
          </p:nvSpPr>
          <p:spPr>
            <a:xfrm rot="5726332">
              <a:off x="4617591" y="2736456"/>
              <a:ext cx="1177263" cy="3215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9CB09E-1B3C-411A-A217-47B3838F799F}"/>
                </a:ext>
              </a:extLst>
            </p:cNvPr>
            <p:cNvSpPr/>
            <p:nvPr/>
          </p:nvSpPr>
          <p:spPr>
            <a:xfrm rot="12041776">
              <a:off x="3078668" y="4088752"/>
              <a:ext cx="354743" cy="7573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056D647-6036-477E-9780-0A1CC68E71D9}"/>
                </a:ext>
              </a:extLst>
            </p:cNvPr>
            <p:cNvSpPr/>
            <p:nvPr/>
          </p:nvSpPr>
          <p:spPr>
            <a:xfrm rot="8693852">
              <a:off x="4244201" y="4100688"/>
              <a:ext cx="354743" cy="5697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D7E1A88-C677-4658-AE4D-4F6B0C99CDC8}"/>
                </a:ext>
              </a:extLst>
            </p:cNvPr>
            <p:cNvSpPr/>
            <p:nvPr/>
          </p:nvSpPr>
          <p:spPr>
            <a:xfrm rot="5400000">
              <a:off x="4748620" y="3636670"/>
              <a:ext cx="578291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3F415E4-A3A7-457F-AA51-61F8A0A0EAE5}"/>
                </a:ext>
              </a:extLst>
            </p:cNvPr>
            <p:cNvSpPr/>
            <p:nvPr/>
          </p:nvSpPr>
          <p:spPr>
            <a:xfrm rot="5400000">
              <a:off x="4935878" y="3593554"/>
              <a:ext cx="658292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3EA8A8A-8FBC-482C-B6DD-2D67B5B82FDA}"/>
                </a:ext>
              </a:extLst>
            </p:cNvPr>
            <p:cNvSpPr/>
            <p:nvPr/>
          </p:nvSpPr>
          <p:spPr>
            <a:xfrm rot="5400000">
              <a:off x="3183595" y="2794378"/>
              <a:ext cx="1320234" cy="21919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EB8AD62-0184-4D0A-942F-691B50694154}"/>
                </a:ext>
              </a:extLst>
            </p:cNvPr>
            <p:cNvSpPr/>
            <p:nvPr/>
          </p:nvSpPr>
          <p:spPr>
            <a:xfrm rot="5400000">
              <a:off x="4670035" y="3279387"/>
              <a:ext cx="921995" cy="8844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D82C861-8F1F-4477-B058-E52DDE102870}"/>
                </a:ext>
              </a:extLst>
            </p:cNvPr>
            <p:cNvSpPr/>
            <p:nvPr/>
          </p:nvSpPr>
          <p:spPr>
            <a:xfrm rot="4170162">
              <a:off x="4387335" y="2746376"/>
              <a:ext cx="1177263" cy="3215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76113F8-F1F2-43A3-AF4A-7CFA3EECE398}"/>
                </a:ext>
              </a:extLst>
            </p:cNvPr>
            <p:cNvSpPr/>
            <p:nvPr/>
          </p:nvSpPr>
          <p:spPr>
            <a:xfrm>
              <a:off x="4911778" y="3403558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9CFCE18-2AD3-41C4-A9A8-ACD65F67455D}"/>
                </a:ext>
              </a:extLst>
            </p:cNvPr>
            <p:cNvSpPr/>
            <p:nvPr/>
          </p:nvSpPr>
          <p:spPr>
            <a:xfrm>
              <a:off x="5031579" y="3550358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D57AD618-EF55-4F66-B80A-DCACC8E3702F}"/>
                </a:ext>
              </a:extLst>
            </p:cNvPr>
            <p:cNvSpPr/>
            <p:nvPr/>
          </p:nvSpPr>
          <p:spPr>
            <a:xfrm>
              <a:off x="5044020" y="3551064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522202-CED0-438B-A1D4-37E0C8A8EE77}"/>
                </a:ext>
              </a:extLst>
            </p:cNvPr>
            <p:cNvSpPr/>
            <p:nvPr/>
          </p:nvSpPr>
          <p:spPr>
            <a:xfrm>
              <a:off x="5082896" y="3591870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0C2475A-26DB-45D1-AC0D-0D82FA4E4D5A}"/>
                </a:ext>
              </a:extLst>
            </p:cNvPr>
            <p:cNvGrpSpPr/>
            <p:nvPr/>
          </p:nvGrpSpPr>
          <p:grpSpPr>
            <a:xfrm>
              <a:off x="5372146" y="3552916"/>
              <a:ext cx="124238" cy="135145"/>
              <a:chOff x="6073456" y="3619474"/>
              <a:chExt cx="124238" cy="13514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0679829D-1067-48D3-A5BF-F10B3DD6DB1E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9C857DA0-7CC9-40F3-A2EC-7AFE7FB6FFBE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B97FEF1-EF93-45A9-A749-F06B3AEAE1C5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2" name="Rectangle : avec coins rognés en haut 91">
              <a:extLst>
                <a:ext uri="{FF2B5EF4-FFF2-40B4-BE49-F238E27FC236}">
                  <a16:creationId xmlns:a16="http://schemas.microsoft.com/office/drawing/2014/main" id="{8373A495-8529-4513-9D8B-AB7E1C4013D1}"/>
                </a:ext>
              </a:extLst>
            </p:cNvPr>
            <p:cNvSpPr/>
            <p:nvPr/>
          </p:nvSpPr>
          <p:spPr>
            <a:xfrm rot="10800000">
              <a:off x="5190986" y="4036776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 : avec coins rognés en haut 92">
              <a:extLst>
                <a:ext uri="{FF2B5EF4-FFF2-40B4-BE49-F238E27FC236}">
                  <a16:creationId xmlns:a16="http://schemas.microsoft.com/office/drawing/2014/main" id="{03B3BF94-985D-4D75-8615-F4AED742B284}"/>
                </a:ext>
              </a:extLst>
            </p:cNvPr>
            <p:cNvSpPr/>
            <p:nvPr/>
          </p:nvSpPr>
          <p:spPr>
            <a:xfrm rot="10800000">
              <a:off x="5249560" y="4033391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A4DD59DC-4E86-4BC6-BE8E-726E0677E54E}"/>
                </a:ext>
              </a:extLst>
            </p:cNvPr>
            <p:cNvSpPr/>
            <p:nvPr/>
          </p:nvSpPr>
          <p:spPr>
            <a:xfrm rot="21332761">
              <a:off x="5061041" y="3938615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Rectangle : avec coins rognés en haut 94">
              <a:extLst>
                <a:ext uri="{FF2B5EF4-FFF2-40B4-BE49-F238E27FC236}">
                  <a16:creationId xmlns:a16="http://schemas.microsoft.com/office/drawing/2014/main" id="{6E7F7788-C119-4CE1-83B0-B41C4A6A4A39}"/>
                </a:ext>
              </a:extLst>
            </p:cNvPr>
            <p:cNvSpPr/>
            <p:nvPr/>
          </p:nvSpPr>
          <p:spPr>
            <a:xfrm rot="10800000">
              <a:off x="5179831" y="3884824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A88D526-1754-400D-AEF8-0174C9EF2559}"/>
                </a:ext>
              </a:extLst>
            </p:cNvPr>
            <p:cNvSpPr/>
            <p:nvPr/>
          </p:nvSpPr>
          <p:spPr>
            <a:xfrm rot="5400000">
              <a:off x="2425473" y="3701706"/>
              <a:ext cx="510720" cy="478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F647185-DB08-4E59-B2F0-1EAC8356F49D}"/>
                </a:ext>
              </a:extLst>
            </p:cNvPr>
            <p:cNvSpPr/>
            <p:nvPr/>
          </p:nvSpPr>
          <p:spPr>
            <a:xfrm rot="7809140">
              <a:off x="4453076" y="4111902"/>
              <a:ext cx="354743" cy="5697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C492E-EBE0-4E93-A829-CDE0FC0B8189}"/>
                </a:ext>
              </a:extLst>
            </p:cNvPr>
            <p:cNvSpPr/>
            <p:nvPr/>
          </p:nvSpPr>
          <p:spPr>
            <a:xfrm rot="12581345">
              <a:off x="2827455" y="4048025"/>
              <a:ext cx="354743" cy="757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F65EB84-6CEC-4240-A13E-60EE86DEB330}"/>
                </a:ext>
              </a:extLst>
            </p:cNvPr>
            <p:cNvSpPr/>
            <p:nvPr/>
          </p:nvSpPr>
          <p:spPr>
            <a:xfrm rot="20939513">
              <a:off x="3045181" y="136252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321322-86D7-45D6-8714-F21D6370FFBF}"/>
                </a:ext>
              </a:extLst>
            </p:cNvPr>
            <p:cNvSpPr/>
            <p:nvPr/>
          </p:nvSpPr>
          <p:spPr>
            <a:xfrm rot="20932507">
              <a:off x="2411547" y="147661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Shhh!</a:t>
              </a:r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AB7B3DE-94E3-4364-AADD-87FE57235B18}"/>
                </a:ext>
              </a:extLst>
            </p:cNvPr>
            <p:cNvGrpSpPr/>
            <p:nvPr/>
          </p:nvGrpSpPr>
          <p:grpSpPr>
            <a:xfrm>
              <a:off x="3075127" y="2154497"/>
              <a:ext cx="1453986" cy="1630410"/>
              <a:chOff x="4798448" y="3326109"/>
              <a:chExt cx="1275862" cy="1630410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89D4D70B-0DF5-4A8C-9346-7918D5486FBC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5A17ECF-0A92-4D44-9E1A-2D3C4F479801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806D81B6-E1D3-406F-8D0D-18DED8A464B9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30A9CEC8-3137-4643-B255-BFAB14FF5536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3E92551C-E7BA-4260-9794-80E6ACC581B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80D53979-B2A2-4135-944C-D6E7CAB6CA40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44EC5130-57BA-4387-9262-095C0597CDD3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D0424B86-3E78-426D-828C-C75FEA8C066C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9E6B88E6-CE59-419A-86EA-1F6D8FBF6243}"/>
                </a:ext>
              </a:extLst>
            </p:cNvPr>
            <p:cNvSpPr/>
            <p:nvPr/>
          </p:nvSpPr>
          <p:spPr>
            <a:xfrm rot="20533835" flipH="1">
              <a:off x="5057708" y="2725158"/>
              <a:ext cx="95177" cy="537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4A7C657-BFE8-4A23-A006-972D3D0793BA}"/>
                </a:ext>
              </a:extLst>
            </p:cNvPr>
            <p:cNvSpPr/>
            <p:nvPr/>
          </p:nvSpPr>
          <p:spPr>
            <a:xfrm>
              <a:off x="2519971" y="3988267"/>
              <a:ext cx="281037" cy="178491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F37BF28C-C21A-4686-A2AD-7C068D434ACF}"/>
              </a:ext>
            </a:extLst>
          </p:cNvPr>
          <p:cNvGrpSpPr/>
          <p:nvPr/>
        </p:nvGrpSpPr>
        <p:grpSpPr>
          <a:xfrm>
            <a:off x="5583580" y="1952904"/>
            <a:ext cx="3173854" cy="3483606"/>
            <a:chOff x="7494977" y="1461932"/>
            <a:chExt cx="3173854" cy="3483606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6EB1660-F082-4044-9AEA-A4DEDC41D333}"/>
                </a:ext>
              </a:extLst>
            </p:cNvPr>
            <p:cNvSpPr/>
            <p:nvPr/>
          </p:nvSpPr>
          <p:spPr>
            <a:xfrm rot="5726332">
              <a:off x="9701021" y="2835860"/>
              <a:ext cx="1177263" cy="321597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5A04D1-2B5B-4D9A-AC3B-49886E9AD8BF}"/>
                </a:ext>
              </a:extLst>
            </p:cNvPr>
            <p:cNvSpPr/>
            <p:nvPr/>
          </p:nvSpPr>
          <p:spPr>
            <a:xfrm rot="12041776">
              <a:off x="8162098" y="4188156"/>
              <a:ext cx="354743" cy="757382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A12A124-C13F-4D1C-9CA5-715CD466C933}"/>
                </a:ext>
              </a:extLst>
            </p:cNvPr>
            <p:cNvSpPr/>
            <p:nvPr/>
          </p:nvSpPr>
          <p:spPr>
            <a:xfrm rot="8693852">
              <a:off x="9327631" y="4200092"/>
              <a:ext cx="354743" cy="569756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186D2C-513D-4428-B10D-FF2FCF622918}"/>
                </a:ext>
              </a:extLst>
            </p:cNvPr>
            <p:cNvSpPr/>
            <p:nvPr/>
          </p:nvSpPr>
          <p:spPr>
            <a:xfrm rot="5400000">
              <a:off x="9832050" y="3736074"/>
              <a:ext cx="578291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88957E5-1321-48B1-A3EB-1FABCAF90B32}"/>
                </a:ext>
              </a:extLst>
            </p:cNvPr>
            <p:cNvSpPr/>
            <p:nvPr/>
          </p:nvSpPr>
          <p:spPr>
            <a:xfrm rot="5400000">
              <a:off x="10019308" y="3692958"/>
              <a:ext cx="658292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93FCFE3-A7D0-4021-A702-53CC0B6B5863}"/>
                </a:ext>
              </a:extLst>
            </p:cNvPr>
            <p:cNvSpPr/>
            <p:nvPr/>
          </p:nvSpPr>
          <p:spPr>
            <a:xfrm rot="5400000">
              <a:off x="8267025" y="2893782"/>
              <a:ext cx="1320234" cy="219197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4BC07FA-E38C-484F-8EAF-BFAECE4FEA77}"/>
                </a:ext>
              </a:extLst>
            </p:cNvPr>
            <p:cNvSpPr/>
            <p:nvPr/>
          </p:nvSpPr>
          <p:spPr>
            <a:xfrm rot="5400000">
              <a:off x="9753465" y="3378791"/>
              <a:ext cx="921995" cy="88440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2543B6C-9DC2-4303-AFB8-DE7BE48AF6C7}"/>
                </a:ext>
              </a:extLst>
            </p:cNvPr>
            <p:cNvSpPr/>
            <p:nvPr/>
          </p:nvSpPr>
          <p:spPr>
            <a:xfrm rot="4170162">
              <a:off x="9470765" y="2845780"/>
              <a:ext cx="1177263" cy="32159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C5EE416-F1B5-4FDC-AFFC-F3F22AA1EE90}"/>
                </a:ext>
              </a:extLst>
            </p:cNvPr>
            <p:cNvSpPr/>
            <p:nvPr/>
          </p:nvSpPr>
          <p:spPr>
            <a:xfrm>
              <a:off x="9995208" y="3502962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F8D2C7A-F2C0-4B91-9B82-AE1C4429B17B}"/>
                </a:ext>
              </a:extLst>
            </p:cNvPr>
            <p:cNvSpPr/>
            <p:nvPr/>
          </p:nvSpPr>
          <p:spPr>
            <a:xfrm>
              <a:off x="10115009" y="3649762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BF60DE1-1D0D-4986-B1AA-8265328F2C0B}"/>
                </a:ext>
              </a:extLst>
            </p:cNvPr>
            <p:cNvSpPr/>
            <p:nvPr/>
          </p:nvSpPr>
          <p:spPr>
            <a:xfrm>
              <a:off x="10127450" y="3650468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F4BF48C-1F4B-4A3C-98E3-772C688BBC50}"/>
                </a:ext>
              </a:extLst>
            </p:cNvPr>
            <p:cNvSpPr/>
            <p:nvPr/>
          </p:nvSpPr>
          <p:spPr>
            <a:xfrm>
              <a:off x="10166326" y="3691274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0DFA129-B02F-4B50-8410-2CD28262C8A3}"/>
                </a:ext>
              </a:extLst>
            </p:cNvPr>
            <p:cNvGrpSpPr/>
            <p:nvPr/>
          </p:nvGrpSpPr>
          <p:grpSpPr>
            <a:xfrm>
              <a:off x="10455576" y="3652320"/>
              <a:ext cx="124238" cy="135145"/>
              <a:chOff x="6073456" y="3619474"/>
              <a:chExt cx="124238" cy="13514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579B42E-D4EC-4F53-A693-5DAEBDE95B4A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0C5D82A5-3A4A-4554-B76D-2FE1033935C9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BD74721-C939-4BA4-92C0-DA5F1A54E979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Rectangle : avec coins rognés en haut 56">
              <a:extLst>
                <a:ext uri="{FF2B5EF4-FFF2-40B4-BE49-F238E27FC236}">
                  <a16:creationId xmlns:a16="http://schemas.microsoft.com/office/drawing/2014/main" id="{6250B40B-7B31-4122-A44D-0E3F5E41A82D}"/>
                </a:ext>
              </a:extLst>
            </p:cNvPr>
            <p:cNvSpPr/>
            <p:nvPr/>
          </p:nvSpPr>
          <p:spPr>
            <a:xfrm rot="10800000">
              <a:off x="10274416" y="4136180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avec coins rognés en haut 57">
              <a:extLst>
                <a:ext uri="{FF2B5EF4-FFF2-40B4-BE49-F238E27FC236}">
                  <a16:creationId xmlns:a16="http://schemas.microsoft.com/office/drawing/2014/main" id="{DB1D0FD4-5A70-4803-BB62-69169DB726E4}"/>
                </a:ext>
              </a:extLst>
            </p:cNvPr>
            <p:cNvSpPr/>
            <p:nvPr/>
          </p:nvSpPr>
          <p:spPr>
            <a:xfrm rot="10800000">
              <a:off x="10332990" y="4132795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AA42EA60-088A-482B-99F7-682638855943}"/>
                </a:ext>
              </a:extLst>
            </p:cNvPr>
            <p:cNvSpPr/>
            <p:nvPr/>
          </p:nvSpPr>
          <p:spPr>
            <a:xfrm rot="21332761">
              <a:off x="10144471" y="4038019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 : avec coins rognés en haut 59">
              <a:extLst>
                <a:ext uri="{FF2B5EF4-FFF2-40B4-BE49-F238E27FC236}">
                  <a16:creationId xmlns:a16="http://schemas.microsoft.com/office/drawing/2014/main" id="{0D61597E-3360-4B7E-8C7B-A81FC47A6CCD}"/>
                </a:ext>
              </a:extLst>
            </p:cNvPr>
            <p:cNvSpPr/>
            <p:nvPr/>
          </p:nvSpPr>
          <p:spPr>
            <a:xfrm rot="10800000">
              <a:off x="10263261" y="3984228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1F2AC57-C5D7-41CC-89D0-F67A2A860134}"/>
                </a:ext>
              </a:extLst>
            </p:cNvPr>
            <p:cNvSpPr/>
            <p:nvPr/>
          </p:nvSpPr>
          <p:spPr>
            <a:xfrm rot="5400000">
              <a:off x="7508903" y="3801110"/>
              <a:ext cx="510720" cy="478315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66BBB97-523C-4216-AEDC-0258F566D47A}"/>
                </a:ext>
              </a:extLst>
            </p:cNvPr>
            <p:cNvSpPr/>
            <p:nvPr/>
          </p:nvSpPr>
          <p:spPr>
            <a:xfrm rot="7809140">
              <a:off x="9536506" y="4211306"/>
              <a:ext cx="354743" cy="56975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CBD72C2-DFA5-46B7-9115-65147B2C23E2}"/>
                </a:ext>
              </a:extLst>
            </p:cNvPr>
            <p:cNvSpPr/>
            <p:nvPr/>
          </p:nvSpPr>
          <p:spPr>
            <a:xfrm rot="12581345">
              <a:off x="7910885" y="4147429"/>
              <a:ext cx="354743" cy="757382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CD57FD-CD61-4263-ABDF-E6317E8DF228}"/>
                </a:ext>
              </a:extLst>
            </p:cNvPr>
            <p:cNvSpPr/>
            <p:nvPr/>
          </p:nvSpPr>
          <p:spPr>
            <a:xfrm rot="20939513">
              <a:off x="8128611" y="1461932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2B5037-DE16-4CC1-8034-5C492E7B45ED}"/>
                </a:ext>
              </a:extLst>
            </p:cNvPr>
            <p:cNvSpPr/>
            <p:nvPr/>
          </p:nvSpPr>
          <p:spPr>
            <a:xfrm rot="20932507">
              <a:off x="7494977" y="1576018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LOSER</a:t>
              </a:r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BBED894-AB1F-4063-B312-D1024ED8F00F}"/>
                </a:ext>
              </a:extLst>
            </p:cNvPr>
            <p:cNvGrpSpPr/>
            <p:nvPr/>
          </p:nvGrpSpPr>
          <p:grpSpPr>
            <a:xfrm>
              <a:off x="8158557" y="2253901"/>
              <a:ext cx="1453986" cy="1630410"/>
              <a:chOff x="4798448" y="3326109"/>
              <a:chExt cx="1275862" cy="1630410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6E8CF5E-7E73-4FB1-AB2F-333AE6B0F6E1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AC7488AB-C283-4A71-86C1-1FF419DEDF44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D22D6D-F5BE-4484-A87E-98F04F9937BD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C1C0E7B-30AC-4D49-9539-C88A3498CA2C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EB1784-3A35-42E1-96A6-ACEE30E45E93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E743BEE7-EBB5-4CAF-A87C-2B3E9A83EAE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62BDAE16-83F1-405C-8AB6-A884317378A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80D376DC-BD7A-4F22-83FD-2F0493E52F57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422D147-6457-4187-A14A-4CF13DA08F5C}"/>
                </a:ext>
              </a:extLst>
            </p:cNvPr>
            <p:cNvSpPr/>
            <p:nvPr/>
          </p:nvSpPr>
          <p:spPr>
            <a:xfrm rot="20533835" flipH="1">
              <a:off x="10141138" y="2824562"/>
              <a:ext cx="95177" cy="537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4C73BE8-1864-4ABC-86B5-D5D85445E254}"/>
                </a:ext>
              </a:extLst>
            </p:cNvPr>
            <p:cNvSpPr/>
            <p:nvPr/>
          </p:nvSpPr>
          <p:spPr>
            <a:xfrm>
              <a:off x="7616060" y="4077513"/>
              <a:ext cx="282771" cy="182420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3B8577B-9E1D-4310-B197-2A4B803E135D}"/>
              </a:ext>
            </a:extLst>
          </p:cNvPr>
          <p:cNvGrpSpPr/>
          <p:nvPr/>
        </p:nvGrpSpPr>
        <p:grpSpPr>
          <a:xfrm>
            <a:off x="9081596" y="1130861"/>
            <a:ext cx="1108606" cy="1208604"/>
            <a:chOff x="9081596" y="1130861"/>
            <a:chExt cx="1108606" cy="120860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D7FFB97-F54B-47F6-A8DB-D72BB676278A}"/>
                </a:ext>
              </a:extLst>
            </p:cNvPr>
            <p:cNvGrpSpPr/>
            <p:nvPr/>
          </p:nvGrpSpPr>
          <p:grpSpPr>
            <a:xfrm>
              <a:off x="9083879" y="1181040"/>
              <a:ext cx="1106323" cy="944417"/>
              <a:chOff x="5299967" y="435703"/>
              <a:chExt cx="1106323" cy="94441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44580A3-A9E2-44CC-A55B-AB436E9FC21A}"/>
                  </a:ext>
                </a:extLst>
              </p:cNvPr>
              <p:cNvSpPr/>
              <p:nvPr/>
            </p:nvSpPr>
            <p:spPr>
              <a:xfrm>
                <a:off x="5659841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D9CA2343-F3BB-4C5D-AB60-C19CD35B8F9C}"/>
                  </a:ext>
                </a:extLst>
              </p:cNvPr>
              <p:cNvSpPr/>
              <p:nvPr/>
            </p:nvSpPr>
            <p:spPr>
              <a:xfrm>
                <a:off x="5299967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D3D4C3F5-E035-49A1-B931-EB64939B6545}"/>
                  </a:ext>
                </a:extLst>
              </p:cNvPr>
              <p:cNvSpPr/>
              <p:nvPr/>
            </p:nvSpPr>
            <p:spPr>
              <a:xfrm rot="19158849">
                <a:off x="5769178" y="501472"/>
                <a:ext cx="400129" cy="12930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421268F-EAB5-4C5A-824D-0CA7179A117F}"/>
                  </a:ext>
                </a:extLst>
              </p:cNvPr>
              <p:cNvSpPr/>
              <p:nvPr/>
            </p:nvSpPr>
            <p:spPr>
              <a:xfrm>
                <a:off x="5815267" y="791769"/>
                <a:ext cx="7976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D5592A50-672E-433C-B0E0-62200B94F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5385" y="566129"/>
                <a:ext cx="79765" cy="255022"/>
              </a:xfrm>
              <a:prstGeom prst="line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FB2B327-DE84-4001-85D2-AEA07B036CCE}"/>
                  </a:ext>
                </a:extLst>
              </p:cNvPr>
              <p:cNvCxnSpPr>
                <a:stCxn id="114" idx="2"/>
                <a:endCxn id="114" idx="6"/>
              </p:cNvCxnSpPr>
              <p:nvPr/>
            </p:nvCxnSpPr>
            <p:spPr>
              <a:xfrm flipV="1">
                <a:off x="5817535" y="435703"/>
                <a:ext cx="303416" cy="260848"/>
              </a:xfrm>
              <a:prstGeom prst="line">
                <a:avLst/>
              </a:prstGeom>
              <a:grpFill/>
              <a:ln w="3175">
                <a:solidFill>
                  <a:srgbClr val="0033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orde 1">
              <a:extLst>
                <a:ext uri="{FF2B5EF4-FFF2-40B4-BE49-F238E27FC236}">
                  <a16:creationId xmlns:a16="http://schemas.microsoft.com/office/drawing/2014/main" id="{EF0C23A5-9E26-486F-A65A-6F6D6EE09948}"/>
                </a:ext>
              </a:extLst>
            </p:cNvPr>
            <p:cNvSpPr/>
            <p:nvPr/>
          </p:nvSpPr>
          <p:spPr>
            <a:xfrm rot="15768722">
              <a:off x="9030932" y="1181525"/>
              <a:ext cx="1208604" cy="1107276"/>
            </a:xfrm>
            <a:prstGeom prst="chord">
              <a:avLst>
                <a:gd name="adj1" fmla="val 6653100"/>
                <a:gd name="adj2" fmla="val 161394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6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DC8ED2-7921-4E9B-B725-0AE0D719831C}"/>
              </a:ext>
            </a:extLst>
          </p:cNvPr>
          <p:cNvGrpSpPr/>
          <p:nvPr/>
        </p:nvGrpSpPr>
        <p:grpSpPr>
          <a:xfrm>
            <a:off x="426743" y="206551"/>
            <a:ext cx="3415508" cy="5761181"/>
            <a:chOff x="3417593" y="930451"/>
            <a:chExt cx="3415508" cy="5761181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683D5C28-4781-48C4-B547-6B07592413C7}"/>
                </a:ext>
              </a:extLst>
            </p:cNvPr>
            <p:cNvSpPr/>
            <p:nvPr/>
          </p:nvSpPr>
          <p:spPr>
            <a:xfrm>
              <a:off x="4383266" y="2129729"/>
              <a:ext cx="642643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A7786FA-353B-4D7D-A4DD-A07FB9B785DD}"/>
                </a:ext>
              </a:extLst>
            </p:cNvPr>
            <p:cNvSpPr/>
            <p:nvPr/>
          </p:nvSpPr>
          <p:spPr>
            <a:xfrm>
              <a:off x="4077347" y="1772816"/>
              <a:ext cx="1281546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avec coins rognés en haut 4">
              <a:extLst>
                <a:ext uri="{FF2B5EF4-FFF2-40B4-BE49-F238E27FC236}">
                  <a16:creationId xmlns:a16="http://schemas.microsoft.com/office/drawing/2014/main" id="{B2B72132-66CE-42E4-84FA-FD83DF338A9C}"/>
                </a:ext>
              </a:extLst>
            </p:cNvPr>
            <p:cNvSpPr/>
            <p:nvPr/>
          </p:nvSpPr>
          <p:spPr>
            <a:xfrm>
              <a:off x="4237229" y="2556963"/>
              <a:ext cx="956122" cy="33477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2D9DD0B-99FE-438A-94DD-41A90739E23A}"/>
                </a:ext>
              </a:extLst>
            </p:cNvPr>
            <p:cNvSpPr/>
            <p:nvPr/>
          </p:nvSpPr>
          <p:spPr>
            <a:xfrm>
              <a:off x="6165771" y="2374448"/>
              <a:ext cx="235540" cy="214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D579A366-FBA4-4260-87B3-540680C5BF7E}"/>
                </a:ext>
              </a:extLst>
            </p:cNvPr>
            <p:cNvSpPr/>
            <p:nvPr/>
          </p:nvSpPr>
          <p:spPr>
            <a:xfrm rot="11646145">
              <a:off x="4027748" y="2003189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7BCA2E63-01F3-4792-877A-01661D3BE063}"/>
                </a:ext>
              </a:extLst>
            </p:cNvPr>
            <p:cNvSpPr/>
            <p:nvPr/>
          </p:nvSpPr>
          <p:spPr>
            <a:xfrm rot="11646145">
              <a:off x="4147087" y="1982289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1A63C33F-1A25-4E98-9F63-AECA99E53FB4}"/>
                </a:ext>
              </a:extLst>
            </p:cNvPr>
            <p:cNvSpPr/>
            <p:nvPr/>
          </p:nvSpPr>
          <p:spPr>
            <a:xfrm rot="11040362">
              <a:off x="4273672" y="201760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39E7A8FF-F0C8-4C8E-9A04-00BA9F899455}"/>
                </a:ext>
              </a:extLst>
            </p:cNvPr>
            <p:cNvSpPr/>
            <p:nvPr/>
          </p:nvSpPr>
          <p:spPr>
            <a:xfrm rot="11040362">
              <a:off x="435220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A352A03-7DE6-4EEA-8714-2B7AF3E860A9}"/>
                </a:ext>
              </a:extLst>
            </p:cNvPr>
            <p:cNvSpPr/>
            <p:nvPr/>
          </p:nvSpPr>
          <p:spPr>
            <a:xfrm rot="11040362">
              <a:off x="4517382" y="1995284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70122AFD-C002-411B-8403-AE5FA2DB552B}"/>
                </a:ext>
              </a:extLst>
            </p:cNvPr>
            <p:cNvSpPr/>
            <p:nvPr/>
          </p:nvSpPr>
          <p:spPr>
            <a:xfrm rot="11040362">
              <a:off x="4612794" y="199528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6C439571-0356-4C71-A77E-0BC37789E9C6}"/>
                </a:ext>
              </a:extLst>
            </p:cNvPr>
            <p:cNvSpPr/>
            <p:nvPr/>
          </p:nvSpPr>
          <p:spPr>
            <a:xfrm rot="11040362">
              <a:off x="471044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C94F6553-E52F-4AA8-87FB-5BDDAC71A8C5}"/>
                </a:ext>
              </a:extLst>
            </p:cNvPr>
            <p:cNvSpPr/>
            <p:nvPr/>
          </p:nvSpPr>
          <p:spPr>
            <a:xfrm rot="11040362">
              <a:off x="4895733" y="1998658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75D1B497-F31D-4B4B-9F8F-BD6C7C69302D}"/>
                </a:ext>
              </a:extLst>
            </p:cNvPr>
            <p:cNvSpPr/>
            <p:nvPr/>
          </p:nvSpPr>
          <p:spPr>
            <a:xfrm rot="11040362">
              <a:off x="5037342" y="2024690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C456A2C4-6066-4F55-8E07-CBC25F2E147C}"/>
                </a:ext>
              </a:extLst>
            </p:cNvPr>
            <p:cNvGrpSpPr/>
            <p:nvPr/>
          </p:nvGrpSpPr>
          <p:grpSpPr>
            <a:xfrm>
              <a:off x="3480790" y="1125076"/>
              <a:ext cx="2497954" cy="1113889"/>
              <a:chOff x="3453420" y="1128449"/>
              <a:chExt cx="2497954" cy="1113889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12EC6D5D-CA9A-49F4-B57E-C47CF508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4315"/>
              <a:stretch/>
            </p:blipFill>
            <p:spPr>
              <a:xfrm>
                <a:off x="3806255" y="1128449"/>
                <a:ext cx="1755417" cy="840861"/>
              </a:xfrm>
              <a:prstGeom prst="rect">
                <a:avLst/>
              </a:prstGeom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ACCB96D-7FE3-400A-B53D-0ECE506FFF11}"/>
                  </a:ext>
                </a:extLst>
              </p:cNvPr>
              <p:cNvSpPr/>
              <p:nvPr/>
            </p:nvSpPr>
            <p:spPr>
              <a:xfrm>
                <a:off x="3509864" y="1772815"/>
                <a:ext cx="2441510" cy="392991"/>
              </a:xfrm>
              <a:prstGeom prst="ellipse">
                <a:avLst/>
              </a:prstGeom>
              <a:solidFill>
                <a:srgbClr val="AA82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1697F1F-A19F-4374-AA29-492BB811FCAA}"/>
                  </a:ext>
                </a:extLst>
              </p:cNvPr>
              <p:cNvCxnSpPr/>
              <p:nvPr/>
            </p:nvCxnSpPr>
            <p:spPr>
              <a:xfrm flipH="1">
                <a:off x="3520743" y="198174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3022D5-8A37-4F21-8EA2-12CD436A9698}"/>
                  </a:ext>
                </a:extLst>
              </p:cNvPr>
              <p:cNvCxnSpPr/>
              <p:nvPr/>
            </p:nvCxnSpPr>
            <p:spPr>
              <a:xfrm flipH="1">
                <a:off x="3635819" y="2012849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B843866-F26C-46BA-9F7B-CF6C048DC244}"/>
                  </a:ext>
                </a:extLst>
              </p:cNvPr>
              <p:cNvCxnSpPr/>
              <p:nvPr/>
            </p:nvCxnSpPr>
            <p:spPr>
              <a:xfrm flipH="1">
                <a:off x="3453420" y="192942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5441D8F-E0D1-44FE-A984-89FAF06BD827}"/>
                  </a:ext>
                </a:extLst>
              </p:cNvPr>
              <p:cNvCxnSpPr/>
              <p:nvPr/>
            </p:nvCxnSpPr>
            <p:spPr>
              <a:xfrm flipH="1">
                <a:off x="3729129" y="2050170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9081FBC-611D-4A0C-8B40-87B5ED37A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1448" y="2065313"/>
                <a:ext cx="180761" cy="117903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0F4D0DA-4BC9-4FD7-A502-6C10420E1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6413" y="2050965"/>
                <a:ext cx="120532" cy="156341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E0DA9-5B37-47D7-BF96-76246B5C3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8177" y="1966317"/>
                <a:ext cx="111682" cy="25252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8A72258-802A-4040-81E8-04D72001C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5140" y="2080724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67DBD73-C410-41EB-84BF-0B193925F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087" y="2083723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7EB46368-57EE-46C2-90AA-0C19EFB06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327" y="2103974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4A6BBC3-5C89-4F91-9279-EC88EE76A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0619" y="2154986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EDE92D97-93E4-4A3C-8A3D-460F913C7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7855" y="2074504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BACECA0A-ED6E-41EA-8DCF-CEF90D4B3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27" y="2015220"/>
                <a:ext cx="151021" cy="8801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8730D78-FC57-4B17-9735-BD7ECBA47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1847" y="2061395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C381FDA9-D7F4-45F1-BDF6-98D7CCDE3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0763" y="2056720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7B4C4069-E5C7-40DF-BE28-F2B43B72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0710" y="2059719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A2158A3-40AD-4DD9-B589-DA7127F66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950" y="2079970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39A9C335-4531-472C-9535-45EEBCCB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242" y="2130982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19068156-B1D2-4D12-B6A7-0079FF3F1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55291" y="2038872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434BDAC2-6DF7-46E5-AAEF-8622C643B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6259" y="1960104"/>
                <a:ext cx="155796" cy="11986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BA54B-293A-4C84-895A-DB16A1F5D265}"/>
                </a:ext>
              </a:extLst>
            </p:cNvPr>
            <p:cNvSpPr/>
            <p:nvPr/>
          </p:nvSpPr>
          <p:spPr>
            <a:xfrm rot="20922043">
              <a:off x="4733707" y="2293489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56C23AB1-F027-46DA-AC5B-CFE4F608E126}"/>
                </a:ext>
              </a:extLst>
            </p:cNvPr>
            <p:cNvCxnSpPr/>
            <p:nvPr/>
          </p:nvCxnSpPr>
          <p:spPr>
            <a:xfrm flipV="1">
              <a:off x="4391226" y="2793442"/>
              <a:ext cx="0" cy="98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65CD356E-85A1-4150-8FDC-4897831C0831}"/>
                </a:ext>
              </a:extLst>
            </p:cNvPr>
            <p:cNvSpPr/>
            <p:nvPr/>
          </p:nvSpPr>
          <p:spPr>
            <a:xfrm rot="11646145">
              <a:off x="4188720" y="2762363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4CE81FC1-23A2-4006-A2F6-146B32561F0E}"/>
                </a:ext>
              </a:extLst>
            </p:cNvPr>
            <p:cNvSpPr/>
            <p:nvPr/>
          </p:nvSpPr>
          <p:spPr>
            <a:xfrm rot="11646145">
              <a:off x="4310320" y="279369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EF9829C2-D962-4874-9446-21C366BE077C}"/>
                </a:ext>
              </a:extLst>
            </p:cNvPr>
            <p:cNvSpPr/>
            <p:nvPr/>
          </p:nvSpPr>
          <p:spPr>
            <a:xfrm rot="11040362">
              <a:off x="4436905" y="2775677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4F14FD1-F3D0-4870-A63A-2780DE290391}"/>
                </a:ext>
              </a:extLst>
            </p:cNvPr>
            <p:cNvSpPr/>
            <p:nvPr/>
          </p:nvSpPr>
          <p:spPr>
            <a:xfrm rot="11040362">
              <a:off x="4515436" y="276302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52D85967-C323-4FB3-854E-AC2F4847E008}"/>
                </a:ext>
              </a:extLst>
            </p:cNvPr>
            <p:cNvSpPr/>
            <p:nvPr/>
          </p:nvSpPr>
          <p:spPr>
            <a:xfrm rot="11040362">
              <a:off x="4680615" y="27533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F2A42BEA-8022-46BC-9ADE-36F56CAB8ABB}"/>
                </a:ext>
              </a:extLst>
            </p:cNvPr>
            <p:cNvSpPr/>
            <p:nvPr/>
          </p:nvSpPr>
          <p:spPr>
            <a:xfrm rot="11040362">
              <a:off x="4776027" y="275335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53CF56B-93E5-4077-BE8D-8367B8DD9B21}"/>
                </a:ext>
              </a:extLst>
            </p:cNvPr>
            <p:cNvSpPr/>
            <p:nvPr/>
          </p:nvSpPr>
          <p:spPr>
            <a:xfrm rot="11040362">
              <a:off x="4827592" y="2728604"/>
              <a:ext cx="367712" cy="29488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07AE1E8-74F1-40C9-89CF-150754B69DF3}"/>
                </a:ext>
              </a:extLst>
            </p:cNvPr>
            <p:cNvCxnSpPr>
              <a:cxnSpLocks/>
            </p:cNvCxnSpPr>
            <p:nvPr/>
          </p:nvCxnSpPr>
          <p:spPr>
            <a:xfrm>
              <a:off x="4390909" y="3056721"/>
              <a:ext cx="611416" cy="1606"/>
            </a:xfrm>
            <a:prstGeom prst="line">
              <a:avLst/>
            </a:prstGeom>
            <a:ln>
              <a:solidFill>
                <a:srgbClr val="DF98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A8AC4E-E364-47DD-A8A0-BF826C284CE5}"/>
                </a:ext>
              </a:extLst>
            </p:cNvPr>
            <p:cNvSpPr/>
            <p:nvPr/>
          </p:nvSpPr>
          <p:spPr>
            <a:xfrm rot="5637406">
              <a:off x="4187517" y="476098"/>
              <a:ext cx="1028705" cy="1937411"/>
            </a:xfrm>
            <a:prstGeom prst="arc">
              <a:avLst>
                <a:gd name="adj1" fmla="val 17475347"/>
                <a:gd name="adj2" fmla="val 3306689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19FFD95F-5DB1-41A2-A68B-1B267DD627F0}"/>
                </a:ext>
              </a:extLst>
            </p:cNvPr>
            <p:cNvSpPr/>
            <p:nvPr/>
          </p:nvSpPr>
          <p:spPr>
            <a:xfrm>
              <a:off x="3699979" y="3244622"/>
              <a:ext cx="2083649" cy="1807437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53A79D-5F4E-46DB-B433-A5A55C4FECD3}"/>
                </a:ext>
              </a:extLst>
            </p:cNvPr>
            <p:cNvSpPr/>
            <p:nvPr/>
          </p:nvSpPr>
          <p:spPr>
            <a:xfrm>
              <a:off x="4096408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4F61A3-8EEA-49BA-990A-B1FC1E4CD3D9}"/>
                </a:ext>
              </a:extLst>
            </p:cNvPr>
            <p:cNvSpPr/>
            <p:nvPr/>
          </p:nvSpPr>
          <p:spPr>
            <a:xfrm>
              <a:off x="5152281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F24D05-5698-4D95-BBC8-8608CB1F2504}"/>
                </a:ext>
              </a:extLst>
            </p:cNvPr>
            <p:cNvSpPr/>
            <p:nvPr/>
          </p:nvSpPr>
          <p:spPr>
            <a:xfrm>
              <a:off x="4096408" y="3632930"/>
              <a:ext cx="1327204" cy="14191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8D930F-2C87-4815-8875-D9F910FDEF13}"/>
                </a:ext>
              </a:extLst>
            </p:cNvPr>
            <p:cNvSpPr/>
            <p:nvPr/>
          </p:nvSpPr>
          <p:spPr>
            <a:xfrm>
              <a:off x="4104590" y="5052059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DEAE37A-A62E-4B23-B917-1ECF7998D7A4}"/>
                </a:ext>
              </a:extLst>
            </p:cNvPr>
            <p:cNvSpPr/>
            <p:nvPr/>
          </p:nvSpPr>
          <p:spPr>
            <a:xfrm>
              <a:off x="4805564" y="5052058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F707963-82F5-448D-97EC-CA954A6AAFB3}"/>
                </a:ext>
              </a:extLst>
            </p:cNvPr>
            <p:cNvSpPr/>
            <p:nvPr/>
          </p:nvSpPr>
          <p:spPr>
            <a:xfrm>
              <a:off x="3685410" y="4833964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9A9C67-1132-4919-A085-F0E311678989}"/>
                </a:ext>
              </a:extLst>
            </p:cNvPr>
            <p:cNvSpPr/>
            <p:nvPr/>
          </p:nvSpPr>
          <p:spPr>
            <a:xfrm>
              <a:off x="5389087" y="3720791"/>
              <a:ext cx="464820" cy="1498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92659B-25C8-4E6E-A079-2C8B725AFB03}"/>
                </a:ext>
              </a:extLst>
            </p:cNvPr>
            <p:cNvSpPr/>
            <p:nvPr/>
          </p:nvSpPr>
          <p:spPr>
            <a:xfrm rot="20469306">
              <a:off x="5492832" y="3596883"/>
              <a:ext cx="381592" cy="75914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ABE3F7-1858-4ACE-9EEC-92F7C87724B0}"/>
                </a:ext>
              </a:extLst>
            </p:cNvPr>
            <p:cNvSpPr/>
            <p:nvPr/>
          </p:nvSpPr>
          <p:spPr>
            <a:xfrm rot="1681145">
              <a:off x="5795510" y="3594676"/>
              <a:ext cx="381592" cy="7550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A63D989-1E0E-4F01-9EAC-8196EAE766B4}"/>
                </a:ext>
              </a:extLst>
            </p:cNvPr>
            <p:cNvSpPr/>
            <p:nvPr/>
          </p:nvSpPr>
          <p:spPr>
            <a:xfrm>
              <a:off x="5582661" y="4050259"/>
              <a:ext cx="425568" cy="46874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EF5DBBD-CEA7-471D-AFEF-1BD28123CCB4}"/>
                </a:ext>
              </a:extLst>
            </p:cNvPr>
            <p:cNvSpPr/>
            <p:nvPr/>
          </p:nvSpPr>
          <p:spPr>
            <a:xfrm rot="3516889">
              <a:off x="6018771" y="3282831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4FB0A3-4E6D-4E8D-845C-5A7765A38CEA}"/>
                </a:ext>
              </a:extLst>
            </p:cNvPr>
            <p:cNvSpPr/>
            <p:nvPr/>
          </p:nvSpPr>
          <p:spPr>
            <a:xfrm>
              <a:off x="6290962" y="2882827"/>
              <a:ext cx="154696" cy="37967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1675475-1087-4CF5-AD7D-D97204430C76}"/>
                </a:ext>
              </a:extLst>
            </p:cNvPr>
            <p:cNvSpPr/>
            <p:nvPr/>
          </p:nvSpPr>
          <p:spPr>
            <a:xfrm>
              <a:off x="5960469" y="2009476"/>
              <a:ext cx="872632" cy="106172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DA4CD4-E784-428F-8F2B-FFD618F6CEE9}"/>
                </a:ext>
              </a:extLst>
            </p:cNvPr>
            <p:cNvSpPr/>
            <p:nvPr/>
          </p:nvSpPr>
          <p:spPr>
            <a:xfrm>
              <a:off x="5960469" y="2007299"/>
              <a:ext cx="872632" cy="5918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005CA6-D5F0-41A1-A268-1EEF92B87372}"/>
                </a:ext>
              </a:extLst>
            </p:cNvPr>
            <p:cNvSpPr/>
            <p:nvPr/>
          </p:nvSpPr>
          <p:spPr>
            <a:xfrm>
              <a:off x="6364148" y="2089207"/>
              <a:ext cx="45719" cy="9779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5D4819-1BE1-40AE-8D27-4802770F82F4}"/>
                </a:ext>
              </a:extLst>
            </p:cNvPr>
            <p:cNvSpPr/>
            <p:nvPr/>
          </p:nvSpPr>
          <p:spPr>
            <a:xfrm>
              <a:off x="6290961" y="3056721"/>
              <a:ext cx="177921" cy="16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3DF975E2-B910-4F92-9348-4E026578653E}"/>
                </a:ext>
              </a:extLst>
            </p:cNvPr>
            <p:cNvSpPr/>
            <p:nvPr/>
          </p:nvSpPr>
          <p:spPr>
            <a:xfrm>
              <a:off x="6387423" y="1956731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38D06BCA-561C-40F3-8B1B-C60C5FAB7365}"/>
                </a:ext>
              </a:extLst>
            </p:cNvPr>
            <p:cNvSpPr/>
            <p:nvPr/>
          </p:nvSpPr>
          <p:spPr>
            <a:xfrm flipH="1">
              <a:off x="5958963" y="1954284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B3F5377C-0383-4E70-A81D-543781B8A47D}"/>
                </a:ext>
              </a:extLst>
            </p:cNvPr>
            <p:cNvSpPr/>
            <p:nvPr/>
          </p:nvSpPr>
          <p:spPr>
            <a:xfrm rot="3516889">
              <a:off x="6200626" y="3363336"/>
              <a:ext cx="290571" cy="244769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C331C0-0326-4E26-8B70-DB26DD2647F7}"/>
                </a:ext>
              </a:extLst>
            </p:cNvPr>
            <p:cNvGrpSpPr/>
            <p:nvPr/>
          </p:nvGrpSpPr>
          <p:grpSpPr>
            <a:xfrm>
              <a:off x="3417593" y="5566126"/>
              <a:ext cx="1275726" cy="1125506"/>
              <a:chOff x="3417593" y="5566126"/>
              <a:chExt cx="1275726" cy="11255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BE6E7-21FC-4CF2-8E84-F396B905A2E4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A626E23-60D5-46A2-B1AC-814BBAA99324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F9567A1-C919-496D-88EE-BB4F9767A811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F95081E2-05A2-4E45-A6BA-7A5BAEEA8F74}"/>
                </a:ext>
              </a:extLst>
            </p:cNvPr>
            <p:cNvGrpSpPr/>
            <p:nvPr/>
          </p:nvGrpSpPr>
          <p:grpSpPr>
            <a:xfrm flipH="1">
              <a:off x="4777043" y="5554085"/>
              <a:ext cx="1275726" cy="1125506"/>
              <a:chOff x="3417593" y="5566126"/>
              <a:chExt cx="1275726" cy="112550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F904ED-6598-46E1-ADCA-E856C905C81E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FCF4780-9E41-4729-865F-1CED8743289F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05BFB064-8021-4C06-9757-523BE954C5A9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 : avec coins rognés en haut 24">
              <a:extLst>
                <a:ext uri="{FF2B5EF4-FFF2-40B4-BE49-F238E27FC236}">
                  <a16:creationId xmlns:a16="http://schemas.microsoft.com/office/drawing/2014/main" id="{5246F047-C222-42B3-90A9-A0450F3DF07E}"/>
                </a:ext>
              </a:extLst>
            </p:cNvPr>
            <p:cNvSpPr/>
            <p:nvPr/>
          </p:nvSpPr>
          <p:spPr>
            <a:xfrm rot="10800000">
              <a:off x="4250995" y="3831530"/>
              <a:ext cx="952940" cy="58793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002060"/>
            </a:solidFill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0C4B20-5F7E-4132-A580-4144BD5E2264}"/>
                </a:ext>
              </a:extLst>
            </p:cNvPr>
            <p:cNvSpPr/>
            <p:nvPr/>
          </p:nvSpPr>
          <p:spPr>
            <a:xfrm rot="466809">
              <a:off x="4273483" y="2300945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0" name="Corde 149">
            <a:extLst>
              <a:ext uri="{FF2B5EF4-FFF2-40B4-BE49-F238E27FC236}">
                <a16:creationId xmlns:a16="http://schemas.microsoft.com/office/drawing/2014/main" id="{DFE7D7B6-6945-4805-B44A-8B8F5A0A6CF2}"/>
              </a:ext>
            </a:extLst>
          </p:cNvPr>
          <p:cNvSpPr/>
          <p:nvPr/>
        </p:nvSpPr>
        <p:spPr>
          <a:xfrm rot="17430519">
            <a:off x="1373096" y="1539874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orde 150">
            <a:extLst>
              <a:ext uri="{FF2B5EF4-FFF2-40B4-BE49-F238E27FC236}">
                <a16:creationId xmlns:a16="http://schemas.microsoft.com/office/drawing/2014/main" id="{B5EB2065-C306-4AF9-BF78-BC6F189E8A0C}"/>
              </a:ext>
            </a:extLst>
          </p:cNvPr>
          <p:cNvSpPr/>
          <p:nvPr/>
        </p:nvSpPr>
        <p:spPr>
          <a:xfrm rot="16200000">
            <a:off x="1865850" y="1528977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orde 151">
            <a:extLst>
              <a:ext uri="{FF2B5EF4-FFF2-40B4-BE49-F238E27FC236}">
                <a16:creationId xmlns:a16="http://schemas.microsoft.com/office/drawing/2014/main" id="{7F5DF664-11EA-4C19-A477-AC3A6847E576}"/>
              </a:ext>
            </a:extLst>
          </p:cNvPr>
          <p:cNvSpPr/>
          <p:nvPr/>
        </p:nvSpPr>
        <p:spPr>
          <a:xfrm rot="17430519">
            <a:off x="1420561" y="1611934"/>
            <a:ext cx="131348" cy="118449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Corde 152">
            <a:extLst>
              <a:ext uri="{FF2B5EF4-FFF2-40B4-BE49-F238E27FC236}">
                <a16:creationId xmlns:a16="http://schemas.microsoft.com/office/drawing/2014/main" id="{BA112E55-8069-4889-B07D-FDC3EC4A5635}"/>
              </a:ext>
            </a:extLst>
          </p:cNvPr>
          <p:cNvSpPr/>
          <p:nvPr/>
        </p:nvSpPr>
        <p:spPr>
          <a:xfrm rot="16200000">
            <a:off x="1907495" y="1601473"/>
            <a:ext cx="131348" cy="123780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9105F6E-D0E6-422E-9E1E-A3A6C9DB488B}"/>
              </a:ext>
            </a:extLst>
          </p:cNvPr>
          <p:cNvGrpSpPr/>
          <p:nvPr/>
        </p:nvGrpSpPr>
        <p:grpSpPr>
          <a:xfrm>
            <a:off x="5170725" y="2472828"/>
            <a:ext cx="3566469" cy="3143531"/>
            <a:chOff x="5170725" y="2472828"/>
            <a:chExt cx="3566469" cy="3143531"/>
          </a:xfrm>
        </p:grpSpPr>
        <p:pic>
          <p:nvPicPr>
            <p:cNvPr id="148" name="Image 147" descr="Une image contenant pièce&#10;&#10;Description générée automatiquement">
              <a:extLst>
                <a:ext uri="{FF2B5EF4-FFF2-40B4-BE49-F238E27FC236}">
                  <a16:creationId xmlns:a16="http://schemas.microsoft.com/office/drawing/2014/main" id="{40388BCB-21CA-4C25-BD08-D540128F7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61" b="8008"/>
            <a:stretch/>
          </p:blipFill>
          <p:spPr>
            <a:xfrm>
              <a:off x="5170725" y="2574054"/>
              <a:ext cx="3566469" cy="3042305"/>
            </a:xfrm>
            <a:prstGeom prst="rect">
              <a:avLst/>
            </a:prstGeom>
          </p:spPr>
        </p:pic>
        <p:sp>
          <p:nvSpPr>
            <p:cNvPr id="27" name="Arc plein 26">
              <a:extLst>
                <a:ext uri="{FF2B5EF4-FFF2-40B4-BE49-F238E27FC236}">
                  <a16:creationId xmlns:a16="http://schemas.microsoft.com/office/drawing/2014/main" id="{9A46C5FA-5A12-4DD3-B078-2D7A0AC24CD9}"/>
                </a:ext>
              </a:extLst>
            </p:cNvPr>
            <p:cNvSpPr/>
            <p:nvPr/>
          </p:nvSpPr>
          <p:spPr>
            <a:xfrm>
              <a:off x="5461373" y="2472828"/>
              <a:ext cx="2698557" cy="267454"/>
            </a:xfrm>
            <a:prstGeom prst="blockArc">
              <a:avLst>
                <a:gd name="adj1" fmla="val 344044"/>
                <a:gd name="adj2" fmla="val 291112"/>
                <a:gd name="adj3" fmla="val 30169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671D2F0-458C-429B-AFA1-580DBAFB2CC6}"/>
                </a:ext>
              </a:extLst>
            </p:cNvPr>
            <p:cNvSpPr/>
            <p:nvPr/>
          </p:nvSpPr>
          <p:spPr>
            <a:xfrm>
              <a:off x="5695406" y="2507664"/>
              <a:ext cx="2177141" cy="211295"/>
            </a:xfrm>
            <a:prstGeom prst="ellipse">
              <a:avLst/>
            </a:prstGeom>
            <a:solidFill>
              <a:srgbClr val="46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751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e 455">
            <a:extLst>
              <a:ext uri="{FF2B5EF4-FFF2-40B4-BE49-F238E27FC236}">
                <a16:creationId xmlns:a16="http://schemas.microsoft.com/office/drawing/2014/main" id="{E2875AD4-D093-4991-9730-0BC0FDC6E138}"/>
              </a:ext>
            </a:extLst>
          </p:cNvPr>
          <p:cNvGrpSpPr/>
          <p:nvPr/>
        </p:nvGrpSpPr>
        <p:grpSpPr>
          <a:xfrm>
            <a:off x="-204395" y="-1089272"/>
            <a:ext cx="12706353" cy="7947272"/>
            <a:chOff x="-204395" y="-1089272"/>
            <a:chExt cx="12706353" cy="7947272"/>
          </a:xfrm>
        </p:grpSpPr>
        <p:sp>
          <p:nvSpPr>
            <p:cNvPr id="279" name="Explosion : 14 points 278">
              <a:extLst>
                <a:ext uri="{FF2B5EF4-FFF2-40B4-BE49-F238E27FC236}">
                  <a16:creationId xmlns:a16="http://schemas.microsoft.com/office/drawing/2014/main" id="{A45A3E8B-ED87-4674-9F2F-B5C23FB799A3}"/>
                </a:ext>
              </a:extLst>
            </p:cNvPr>
            <p:cNvSpPr/>
            <p:nvPr/>
          </p:nvSpPr>
          <p:spPr>
            <a:xfrm rot="11819258">
              <a:off x="4509245" y="6169179"/>
              <a:ext cx="1523734" cy="57167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55" name="Groupe 454">
              <a:extLst>
                <a:ext uri="{FF2B5EF4-FFF2-40B4-BE49-F238E27FC236}">
                  <a16:creationId xmlns:a16="http://schemas.microsoft.com/office/drawing/2014/main" id="{CD4877D8-4DE2-49E8-8200-A201326310A3}"/>
                </a:ext>
              </a:extLst>
            </p:cNvPr>
            <p:cNvGrpSpPr/>
            <p:nvPr/>
          </p:nvGrpSpPr>
          <p:grpSpPr>
            <a:xfrm>
              <a:off x="-204395" y="-1089272"/>
              <a:ext cx="12706353" cy="7947272"/>
              <a:chOff x="-204395" y="-1089272"/>
              <a:chExt cx="12706353" cy="7947272"/>
            </a:xfrm>
          </p:grpSpPr>
          <p:grpSp>
            <p:nvGrpSpPr>
              <p:cNvPr id="454" name="Groupe 453">
                <a:extLst>
                  <a:ext uri="{FF2B5EF4-FFF2-40B4-BE49-F238E27FC236}">
                    <a16:creationId xmlns:a16="http://schemas.microsoft.com/office/drawing/2014/main" id="{7292EAE2-8E74-4575-8AF0-085ED9962513}"/>
                  </a:ext>
                </a:extLst>
              </p:cNvPr>
              <p:cNvGrpSpPr/>
              <p:nvPr/>
            </p:nvGrpSpPr>
            <p:grpSpPr>
              <a:xfrm>
                <a:off x="-204395" y="-944474"/>
                <a:ext cx="12706353" cy="7802474"/>
                <a:chOff x="-204395" y="-944474"/>
                <a:chExt cx="12706353" cy="780247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885FF91-38E5-4641-A230-608A37960A4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590057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id="{70FA04F7-00FA-4F8D-B6DC-EE3FFA581D92}"/>
                    </a:ext>
                  </a:extLst>
                </p:cNvPr>
                <p:cNvSpPr/>
                <p:nvPr/>
              </p:nvSpPr>
              <p:spPr>
                <a:xfrm>
                  <a:off x="8383258" y="720476"/>
                  <a:ext cx="2680948" cy="256124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204B3112-2660-4649-85FF-9060D24CF22D}"/>
                    </a:ext>
                  </a:extLst>
                </p:cNvPr>
                <p:cNvSpPr/>
                <p:nvPr/>
              </p:nvSpPr>
              <p:spPr>
                <a:xfrm>
                  <a:off x="217731" y="634182"/>
                  <a:ext cx="2308078" cy="211487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7245B3F-A9BB-4B76-A5E8-1981B9BE645A}"/>
                    </a:ext>
                  </a:extLst>
                </p:cNvPr>
                <p:cNvSpPr/>
                <p:nvPr/>
              </p:nvSpPr>
              <p:spPr>
                <a:xfrm>
                  <a:off x="0" y="5900570"/>
                  <a:ext cx="12192000" cy="47871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619E7DD-475C-4CC7-95A4-16B0B4989B0B}"/>
                    </a:ext>
                  </a:extLst>
                </p:cNvPr>
                <p:cNvSpPr/>
                <p:nvPr/>
              </p:nvSpPr>
              <p:spPr>
                <a:xfrm>
                  <a:off x="0" y="6379285"/>
                  <a:ext cx="12192000" cy="47871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99887E1-A823-4FB4-A2D6-E3DC98D1133A}"/>
                    </a:ext>
                  </a:extLst>
                </p:cNvPr>
                <p:cNvSpPr/>
                <p:nvPr/>
              </p:nvSpPr>
              <p:spPr>
                <a:xfrm>
                  <a:off x="4856846" y="3057457"/>
                  <a:ext cx="1820804" cy="315199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Triangle isocèle 10">
                  <a:extLst>
                    <a:ext uri="{FF2B5EF4-FFF2-40B4-BE49-F238E27FC236}">
                      <a16:creationId xmlns:a16="http://schemas.microsoft.com/office/drawing/2014/main" id="{389A401D-82C4-4845-AAD6-6154452D8294}"/>
                    </a:ext>
                  </a:extLst>
                </p:cNvPr>
                <p:cNvSpPr/>
                <p:nvPr/>
              </p:nvSpPr>
              <p:spPr>
                <a:xfrm>
                  <a:off x="4862458" y="5793134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Triangle isocèle 11">
                  <a:extLst>
                    <a:ext uri="{FF2B5EF4-FFF2-40B4-BE49-F238E27FC236}">
                      <a16:creationId xmlns:a16="http://schemas.microsoft.com/office/drawing/2014/main" id="{6CEF3D23-9B78-497C-90F8-A8D08EEF468C}"/>
                    </a:ext>
                  </a:extLst>
                </p:cNvPr>
                <p:cNvSpPr/>
                <p:nvPr/>
              </p:nvSpPr>
              <p:spPr>
                <a:xfrm>
                  <a:off x="4875908" y="5790240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Triangle isocèle 12">
                  <a:extLst>
                    <a:ext uri="{FF2B5EF4-FFF2-40B4-BE49-F238E27FC236}">
                      <a16:creationId xmlns:a16="http://schemas.microsoft.com/office/drawing/2014/main" id="{6BBFC516-A816-4523-94AF-7EDFBBD047D5}"/>
                    </a:ext>
                  </a:extLst>
                </p:cNvPr>
                <p:cNvSpPr/>
                <p:nvPr/>
              </p:nvSpPr>
              <p:spPr>
                <a:xfrm>
                  <a:off x="5282006" y="5803753"/>
                  <a:ext cx="279699" cy="54265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Triangle isocèle 13">
                  <a:extLst>
                    <a:ext uri="{FF2B5EF4-FFF2-40B4-BE49-F238E27FC236}">
                      <a16:creationId xmlns:a16="http://schemas.microsoft.com/office/drawing/2014/main" id="{7BDF5C65-F617-49B0-95CC-2C4E20D34502}"/>
                    </a:ext>
                  </a:extLst>
                </p:cNvPr>
                <p:cNvSpPr/>
                <p:nvPr/>
              </p:nvSpPr>
              <p:spPr>
                <a:xfrm>
                  <a:off x="5670838" y="5938043"/>
                  <a:ext cx="155988" cy="35514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Triangle isocèle 14">
                  <a:extLst>
                    <a:ext uri="{FF2B5EF4-FFF2-40B4-BE49-F238E27FC236}">
                      <a16:creationId xmlns:a16="http://schemas.microsoft.com/office/drawing/2014/main" id="{DA6DAB5E-31FD-4BB0-8C0D-D2BD1E978CEA}"/>
                    </a:ext>
                  </a:extLst>
                </p:cNvPr>
                <p:cNvSpPr/>
                <p:nvPr/>
              </p:nvSpPr>
              <p:spPr>
                <a:xfrm>
                  <a:off x="5256904" y="5806579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Triangle isocèle 15">
                  <a:extLst>
                    <a:ext uri="{FF2B5EF4-FFF2-40B4-BE49-F238E27FC236}">
                      <a16:creationId xmlns:a16="http://schemas.microsoft.com/office/drawing/2014/main" id="{1411A1D0-963E-459D-BFC9-C7D9123FD9A7}"/>
                    </a:ext>
                  </a:extLst>
                </p:cNvPr>
                <p:cNvSpPr/>
                <p:nvPr/>
              </p:nvSpPr>
              <p:spPr>
                <a:xfrm>
                  <a:off x="5068745" y="5833634"/>
                  <a:ext cx="279699" cy="60438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Triangle isocèle 16">
                  <a:extLst>
                    <a:ext uri="{FF2B5EF4-FFF2-40B4-BE49-F238E27FC236}">
                      <a16:creationId xmlns:a16="http://schemas.microsoft.com/office/drawing/2014/main" id="{386B4819-D310-4FAA-917E-746C48070ACB}"/>
                    </a:ext>
                  </a:extLst>
                </p:cNvPr>
                <p:cNvSpPr/>
                <p:nvPr/>
              </p:nvSpPr>
              <p:spPr>
                <a:xfrm>
                  <a:off x="5589251" y="5741823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Triangle isocèle 17">
                  <a:extLst>
                    <a:ext uri="{FF2B5EF4-FFF2-40B4-BE49-F238E27FC236}">
                      <a16:creationId xmlns:a16="http://schemas.microsoft.com/office/drawing/2014/main" id="{7D6BB90F-426E-4990-BF8F-FA28002D8951}"/>
                    </a:ext>
                  </a:extLst>
                </p:cNvPr>
                <p:cNvSpPr/>
                <p:nvPr/>
              </p:nvSpPr>
              <p:spPr>
                <a:xfrm>
                  <a:off x="5958841" y="5951598"/>
                  <a:ext cx="155988" cy="35514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" name="Triangle isocèle 18">
                  <a:extLst>
                    <a:ext uri="{FF2B5EF4-FFF2-40B4-BE49-F238E27FC236}">
                      <a16:creationId xmlns:a16="http://schemas.microsoft.com/office/drawing/2014/main" id="{BE591AA0-FA7B-462E-95D3-0F6E0B3ACDB2}"/>
                    </a:ext>
                  </a:extLst>
                </p:cNvPr>
                <p:cNvSpPr/>
                <p:nvPr/>
              </p:nvSpPr>
              <p:spPr>
                <a:xfrm>
                  <a:off x="5567083" y="5615764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Triangle isocèle 19">
                  <a:extLst>
                    <a:ext uri="{FF2B5EF4-FFF2-40B4-BE49-F238E27FC236}">
                      <a16:creationId xmlns:a16="http://schemas.microsoft.com/office/drawing/2014/main" id="{D439DA31-1CA6-40F9-A8E8-8F3E268A065F}"/>
                    </a:ext>
                  </a:extLst>
                </p:cNvPr>
                <p:cNvSpPr/>
                <p:nvPr/>
              </p:nvSpPr>
              <p:spPr>
                <a:xfrm>
                  <a:off x="5753548" y="5688241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Triangle isocèle 20">
                  <a:extLst>
                    <a:ext uri="{FF2B5EF4-FFF2-40B4-BE49-F238E27FC236}">
                      <a16:creationId xmlns:a16="http://schemas.microsoft.com/office/drawing/2014/main" id="{4805AD1F-312E-4957-8F14-194A7829EDA5}"/>
                    </a:ext>
                  </a:extLst>
                </p:cNvPr>
                <p:cNvSpPr/>
                <p:nvPr/>
              </p:nvSpPr>
              <p:spPr>
                <a:xfrm>
                  <a:off x="5986631" y="5690931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Triangle isocèle 21">
                  <a:extLst>
                    <a:ext uri="{FF2B5EF4-FFF2-40B4-BE49-F238E27FC236}">
                      <a16:creationId xmlns:a16="http://schemas.microsoft.com/office/drawing/2014/main" id="{EF880EF4-7F00-4757-A00B-6B7B922DCF52}"/>
                    </a:ext>
                  </a:extLst>
                </p:cNvPr>
                <p:cNvSpPr/>
                <p:nvPr/>
              </p:nvSpPr>
              <p:spPr>
                <a:xfrm>
                  <a:off x="5785817" y="5953381"/>
                  <a:ext cx="155988" cy="35514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5378371D-737B-4727-AAEE-C2836F848C08}"/>
                    </a:ext>
                  </a:extLst>
                </p:cNvPr>
                <p:cNvSpPr/>
                <p:nvPr/>
              </p:nvSpPr>
              <p:spPr>
                <a:xfrm rot="20063732" flipH="1">
                  <a:off x="4873658" y="5842817"/>
                  <a:ext cx="121470" cy="54064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Triangle isocèle 24">
                  <a:extLst>
                    <a:ext uri="{FF2B5EF4-FFF2-40B4-BE49-F238E27FC236}">
                      <a16:creationId xmlns:a16="http://schemas.microsoft.com/office/drawing/2014/main" id="{4A436EB4-F1F5-4488-A7D2-D3FFE944ED78}"/>
                    </a:ext>
                  </a:extLst>
                </p:cNvPr>
                <p:cNvSpPr/>
                <p:nvPr/>
              </p:nvSpPr>
              <p:spPr>
                <a:xfrm>
                  <a:off x="5400785" y="5715351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Triangle isocèle 25">
                  <a:extLst>
                    <a:ext uri="{FF2B5EF4-FFF2-40B4-BE49-F238E27FC236}">
                      <a16:creationId xmlns:a16="http://schemas.microsoft.com/office/drawing/2014/main" id="{184B3572-E184-4327-AA7B-F35211087D7E}"/>
                    </a:ext>
                  </a:extLst>
                </p:cNvPr>
                <p:cNvSpPr/>
                <p:nvPr/>
              </p:nvSpPr>
              <p:spPr>
                <a:xfrm rot="1387813">
                  <a:off x="6326163" y="5613546"/>
                  <a:ext cx="265807" cy="532456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Triangle isocèle 27">
                  <a:extLst>
                    <a:ext uri="{FF2B5EF4-FFF2-40B4-BE49-F238E27FC236}">
                      <a16:creationId xmlns:a16="http://schemas.microsoft.com/office/drawing/2014/main" id="{56F469AC-0EDE-4E8A-9003-2C1C7635592B}"/>
                    </a:ext>
                  </a:extLst>
                </p:cNvPr>
                <p:cNvSpPr/>
                <p:nvPr/>
              </p:nvSpPr>
              <p:spPr>
                <a:xfrm>
                  <a:off x="5778649" y="5629005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Triangle isocèle 28">
                  <a:extLst>
                    <a:ext uri="{FF2B5EF4-FFF2-40B4-BE49-F238E27FC236}">
                      <a16:creationId xmlns:a16="http://schemas.microsoft.com/office/drawing/2014/main" id="{841B8F0D-6472-4B02-A211-38738CB0A2B6}"/>
                    </a:ext>
                  </a:extLst>
                </p:cNvPr>
                <p:cNvSpPr/>
                <p:nvPr/>
              </p:nvSpPr>
              <p:spPr>
                <a:xfrm>
                  <a:off x="6043521" y="5674588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Triangle isocèle 29">
                  <a:extLst>
                    <a:ext uri="{FF2B5EF4-FFF2-40B4-BE49-F238E27FC236}">
                      <a16:creationId xmlns:a16="http://schemas.microsoft.com/office/drawing/2014/main" id="{043392E8-9C52-45D5-B60C-9CA234D6A9F4}"/>
                    </a:ext>
                  </a:extLst>
                </p:cNvPr>
                <p:cNvSpPr/>
                <p:nvPr/>
              </p:nvSpPr>
              <p:spPr>
                <a:xfrm>
                  <a:off x="6228678" y="5905878"/>
                  <a:ext cx="155988" cy="35514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Triangle isocèle 30">
                  <a:extLst>
                    <a:ext uri="{FF2B5EF4-FFF2-40B4-BE49-F238E27FC236}">
                      <a16:creationId xmlns:a16="http://schemas.microsoft.com/office/drawing/2014/main" id="{D3C3EC50-52CA-4A73-A5F3-CB963B0EA3D9}"/>
                    </a:ext>
                  </a:extLst>
                </p:cNvPr>
                <p:cNvSpPr/>
                <p:nvPr/>
              </p:nvSpPr>
              <p:spPr>
                <a:xfrm>
                  <a:off x="6209844" y="5685415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Triangle isocèle 31">
                  <a:extLst>
                    <a:ext uri="{FF2B5EF4-FFF2-40B4-BE49-F238E27FC236}">
                      <a16:creationId xmlns:a16="http://schemas.microsoft.com/office/drawing/2014/main" id="{0B0C66B0-D59F-46E9-A420-BBA5DFB43415}"/>
                    </a:ext>
                  </a:extLst>
                </p:cNvPr>
                <p:cNvSpPr/>
                <p:nvPr/>
              </p:nvSpPr>
              <p:spPr>
                <a:xfrm>
                  <a:off x="6001069" y="5759017"/>
                  <a:ext cx="279699" cy="554184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D8E4EC2-C4D6-44E3-BA19-3636CD4E0A38}"/>
                    </a:ext>
                  </a:extLst>
                </p:cNvPr>
                <p:cNvSpPr/>
                <p:nvPr/>
              </p:nvSpPr>
              <p:spPr>
                <a:xfrm>
                  <a:off x="3774367" y="-215599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6A09422-E62D-4BD6-8B0B-A25965E41594}"/>
                    </a:ext>
                  </a:extLst>
                </p:cNvPr>
                <p:cNvSpPr/>
                <p:nvPr/>
              </p:nvSpPr>
              <p:spPr>
                <a:xfrm>
                  <a:off x="5005891" y="-26688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A3EA756D-F1DF-43BB-BC51-57F7D02B7AC8}"/>
                    </a:ext>
                  </a:extLst>
                </p:cNvPr>
                <p:cNvSpPr/>
                <p:nvPr/>
              </p:nvSpPr>
              <p:spPr>
                <a:xfrm>
                  <a:off x="1490152" y="162222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8EE0FD1C-5327-4809-A717-407BBDB17F77}"/>
                    </a:ext>
                  </a:extLst>
                </p:cNvPr>
                <p:cNvSpPr/>
                <p:nvPr/>
              </p:nvSpPr>
              <p:spPr>
                <a:xfrm>
                  <a:off x="6598022" y="-895218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AD6C363-5845-4F40-A95F-C62D447323EA}"/>
                    </a:ext>
                  </a:extLst>
                </p:cNvPr>
                <p:cNvSpPr/>
                <p:nvPr/>
              </p:nvSpPr>
              <p:spPr>
                <a:xfrm>
                  <a:off x="-204395" y="-944474"/>
                  <a:ext cx="4807997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701A06E8-5572-4A52-9C20-90A5AEED2FA3}"/>
                    </a:ext>
                  </a:extLst>
                </p:cNvPr>
                <p:cNvSpPr/>
                <p:nvPr/>
              </p:nvSpPr>
              <p:spPr>
                <a:xfrm>
                  <a:off x="5476648" y="215802"/>
                  <a:ext cx="4782328" cy="340524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Triangle isocèle 41">
                  <a:extLst>
                    <a:ext uri="{FF2B5EF4-FFF2-40B4-BE49-F238E27FC236}">
                      <a16:creationId xmlns:a16="http://schemas.microsoft.com/office/drawing/2014/main" id="{5CDEFA3F-AE8B-4BC2-9F8A-A8047ED92FCB}"/>
                    </a:ext>
                  </a:extLst>
                </p:cNvPr>
                <p:cNvSpPr/>
                <p:nvPr/>
              </p:nvSpPr>
              <p:spPr>
                <a:xfrm>
                  <a:off x="6319845" y="5645144"/>
                  <a:ext cx="279699" cy="58091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Rectangle : avec coins rognés en diagonale 42">
                  <a:extLst>
                    <a:ext uri="{FF2B5EF4-FFF2-40B4-BE49-F238E27FC236}">
                      <a16:creationId xmlns:a16="http://schemas.microsoft.com/office/drawing/2014/main" id="{6BCB8AD8-B705-4276-91F4-2AF3AFFE01B8}"/>
                    </a:ext>
                  </a:extLst>
                </p:cNvPr>
                <p:cNvSpPr/>
                <p:nvPr/>
              </p:nvSpPr>
              <p:spPr>
                <a:xfrm rot="2716129">
                  <a:off x="5343337" y="4176106"/>
                  <a:ext cx="639427" cy="837781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503D00"/>
                </a:solidFill>
                <a:ln w="57150">
                  <a:solidFill>
                    <a:srgbClr val="463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Triangle isocèle 122">
                  <a:extLst>
                    <a:ext uri="{FF2B5EF4-FFF2-40B4-BE49-F238E27FC236}">
                      <a16:creationId xmlns:a16="http://schemas.microsoft.com/office/drawing/2014/main" id="{C14D086B-A12B-41D4-AA15-8707CF8AC2BB}"/>
                    </a:ext>
                  </a:extLst>
                </p:cNvPr>
                <p:cNvSpPr/>
                <p:nvPr/>
              </p:nvSpPr>
              <p:spPr>
                <a:xfrm>
                  <a:off x="6557750" y="5719283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Triangle isocèle 123">
                  <a:extLst>
                    <a:ext uri="{FF2B5EF4-FFF2-40B4-BE49-F238E27FC236}">
                      <a16:creationId xmlns:a16="http://schemas.microsoft.com/office/drawing/2014/main" id="{F8A42B6D-8429-4B59-AA18-1FAD7EFB421E}"/>
                    </a:ext>
                  </a:extLst>
                </p:cNvPr>
                <p:cNvSpPr/>
                <p:nvPr/>
              </p:nvSpPr>
              <p:spPr>
                <a:xfrm>
                  <a:off x="5796327" y="5919799"/>
                  <a:ext cx="279699" cy="580913"/>
                </a:xfrm>
                <a:prstGeom prst="triangle">
                  <a:avLst>
                    <a:gd name="adj" fmla="val 25092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F974C555-DE3F-43C1-A1C6-6E88B403E5AA}"/>
                    </a:ext>
                  </a:extLst>
                </p:cNvPr>
                <p:cNvSpPr/>
                <p:nvPr/>
              </p:nvSpPr>
              <p:spPr>
                <a:xfrm>
                  <a:off x="4701992" y="5758305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Triangle isocèle 251">
                  <a:extLst>
                    <a:ext uri="{FF2B5EF4-FFF2-40B4-BE49-F238E27FC236}">
                      <a16:creationId xmlns:a16="http://schemas.microsoft.com/office/drawing/2014/main" id="{BFB4C137-0F9A-4533-A57C-32C4D0547E2F}"/>
                    </a:ext>
                  </a:extLst>
                </p:cNvPr>
                <p:cNvSpPr/>
                <p:nvPr/>
              </p:nvSpPr>
              <p:spPr>
                <a:xfrm>
                  <a:off x="5375990" y="5785816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Triangle isocèle 252">
                  <a:extLst>
                    <a:ext uri="{FF2B5EF4-FFF2-40B4-BE49-F238E27FC236}">
                      <a16:creationId xmlns:a16="http://schemas.microsoft.com/office/drawing/2014/main" id="{EFCAE836-A4A2-417D-BD8B-702D1B0D5943}"/>
                    </a:ext>
                  </a:extLst>
                </p:cNvPr>
                <p:cNvSpPr/>
                <p:nvPr/>
              </p:nvSpPr>
              <p:spPr>
                <a:xfrm>
                  <a:off x="5767744" y="5744677"/>
                  <a:ext cx="168136" cy="628908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Triangle isocèle 253">
                  <a:extLst>
                    <a:ext uri="{FF2B5EF4-FFF2-40B4-BE49-F238E27FC236}">
                      <a16:creationId xmlns:a16="http://schemas.microsoft.com/office/drawing/2014/main" id="{336AD2D0-E0DC-4603-AC8B-47B8E8D0A23F}"/>
                    </a:ext>
                  </a:extLst>
                </p:cNvPr>
                <p:cNvSpPr/>
                <p:nvPr/>
              </p:nvSpPr>
              <p:spPr>
                <a:xfrm>
                  <a:off x="6483277" y="5698383"/>
                  <a:ext cx="194730" cy="549468"/>
                </a:xfrm>
                <a:prstGeom prst="triangle">
                  <a:avLst>
                    <a:gd name="adj" fmla="val 53846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Triangle isocèle 254">
                  <a:extLst>
                    <a:ext uri="{FF2B5EF4-FFF2-40B4-BE49-F238E27FC236}">
                      <a16:creationId xmlns:a16="http://schemas.microsoft.com/office/drawing/2014/main" id="{CA1FAC91-8877-4CC0-9CFD-79DE2C95DBDE}"/>
                    </a:ext>
                  </a:extLst>
                </p:cNvPr>
                <p:cNvSpPr/>
                <p:nvPr/>
              </p:nvSpPr>
              <p:spPr>
                <a:xfrm>
                  <a:off x="6605243" y="5700917"/>
                  <a:ext cx="194730" cy="549468"/>
                </a:xfrm>
                <a:prstGeom prst="triangle">
                  <a:avLst>
                    <a:gd name="adj" fmla="val 53846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21B19144-9799-4D31-AD50-DBD26E543688}"/>
                    </a:ext>
                  </a:extLst>
                </p:cNvPr>
                <p:cNvSpPr/>
                <p:nvPr/>
              </p:nvSpPr>
              <p:spPr>
                <a:xfrm>
                  <a:off x="7555922" y="-895218"/>
                  <a:ext cx="4946036" cy="3644275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Rectangle : avec coins rognés en diagonale 256">
                  <a:extLst>
                    <a:ext uri="{FF2B5EF4-FFF2-40B4-BE49-F238E27FC236}">
                      <a16:creationId xmlns:a16="http://schemas.microsoft.com/office/drawing/2014/main" id="{03573102-7EF9-4456-9818-0A41EFD52B0C}"/>
                    </a:ext>
                  </a:extLst>
                </p:cNvPr>
                <p:cNvSpPr/>
                <p:nvPr/>
              </p:nvSpPr>
              <p:spPr>
                <a:xfrm rot="1725885" flipH="1">
                  <a:off x="6773392" y="3739343"/>
                  <a:ext cx="975312" cy="1080221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Rectangle : avec coins rognés en diagonale 257">
                  <a:extLst>
                    <a:ext uri="{FF2B5EF4-FFF2-40B4-BE49-F238E27FC236}">
                      <a16:creationId xmlns:a16="http://schemas.microsoft.com/office/drawing/2014/main" id="{9FAB44D3-741C-48C3-8AA0-7127B7CBABCA}"/>
                    </a:ext>
                  </a:extLst>
                </p:cNvPr>
                <p:cNvSpPr/>
                <p:nvPr/>
              </p:nvSpPr>
              <p:spPr>
                <a:xfrm rot="1725885" flipH="1">
                  <a:off x="4111247" y="3679953"/>
                  <a:ext cx="735253" cy="766144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Triangle isocèle 202">
                  <a:extLst>
                    <a:ext uri="{FF2B5EF4-FFF2-40B4-BE49-F238E27FC236}">
                      <a16:creationId xmlns:a16="http://schemas.microsoft.com/office/drawing/2014/main" id="{5DB5F978-9BB6-4BEA-9294-D8F9BD4C4813}"/>
                    </a:ext>
                  </a:extLst>
                </p:cNvPr>
                <p:cNvSpPr/>
                <p:nvPr/>
              </p:nvSpPr>
              <p:spPr>
                <a:xfrm>
                  <a:off x="5434852" y="5907362"/>
                  <a:ext cx="67198" cy="58091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Triangle isocèle 203">
                  <a:extLst>
                    <a:ext uri="{FF2B5EF4-FFF2-40B4-BE49-F238E27FC236}">
                      <a16:creationId xmlns:a16="http://schemas.microsoft.com/office/drawing/2014/main" id="{7644787C-EF12-460F-A972-C34551AC3DCE}"/>
                    </a:ext>
                  </a:extLst>
                </p:cNvPr>
                <p:cNvSpPr/>
                <p:nvPr/>
              </p:nvSpPr>
              <p:spPr>
                <a:xfrm rot="20639103">
                  <a:off x="4933143" y="5893107"/>
                  <a:ext cx="67198" cy="58091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Triangle isocèle 204">
                  <a:extLst>
                    <a:ext uri="{FF2B5EF4-FFF2-40B4-BE49-F238E27FC236}">
                      <a16:creationId xmlns:a16="http://schemas.microsoft.com/office/drawing/2014/main" id="{9B8720B0-6F33-4E18-8816-DD35EC1231DC}"/>
                    </a:ext>
                  </a:extLst>
                </p:cNvPr>
                <p:cNvSpPr/>
                <p:nvPr/>
              </p:nvSpPr>
              <p:spPr>
                <a:xfrm>
                  <a:off x="6332217" y="5850717"/>
                  <a:ext cx="279699" cy="58091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Explosion : 14 points 2">
                  <a:extLst>
                    <a:ext uri="{FF2B5EF4-FFF2-40B4-BE49-F238E27FC236}">
                      <a16:creationId xmlns:a16="http://schemas.microsoft.com/office/drawing/2014/main" id="{82575495-F7A1-4D59-A491-BA6FC38E6E43}"/>
                    </a:ext>
                  </a:extLst>
                </p:cNvPr>
                <p:cNvSpPr/>
                <p:nvPr/>
              </p:nvSpPr>
              <p:spPr>
                <a:xfrm rot="5400000">
                  <a:off x="1810542" y="5776673"/>
                  <a:ext cx="973497" cy="71044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xplosion : 14 points 207">
                  <a:extLst>
                    <a:ext uri="{FF2B5EF4-FFF2-40B4-BE49-F238E27FC236}">
                      <a16:creationId xmlns:a16="http://schemas.microsoft.com/office/drawing/2014/main" id="{B1F6B3A3-A851-4744-B302-6B5BE67BFDE4}"/>
                    </a:ext>
                  </a:extLst>
                </p:cNvPr>
                <p:cNvSpPr/>
                <p:nvPr/>
              </p:nvSpPr>
              <p:spPr>
                <a:xfrm rot="5400000">
                  <a:off x="8312755" y="5762264"/>
                  <a:ext cx="973497" cy="71044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xplosion : 14 points 208">
                  <a:extLst>
                    <a:ext uri="{FF2B5EF4-FFF2-40B4-BE49-F238E27FC236}">
                      <a16:creationId xmlns:a16="http://schemas.microsoft.com/office/drawing/2014/main" id="{8BD31D59-8A2F-480B-B55B-3F6B931E422F}"/>
                    </a:ext>
                  </a:extLst>
                </p:cNvPr>
                <p:cNvSpPr/>
                <p:nvPr/>
              </p:nvSpPr>
              <p:spPr>
                <a:xfrm rot="11819258">
                  <a:off x="3014370" y="5676781"/>
                  <a:ext cx="973497" cy="71044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" name="Explosion : 14 points 221">
                  <a:extLst>
                    <a:ext uri="{FF2B5EF4-FFF2-40B4-BE49-F238E27FC236}">
                      <a16:creationId xmlns:a16="http://schemas.microsoft.com/office/drawing/2014/main" id="{21E1AA8C-EF5D-4FBD-89B8-C1F988D07815}"/>
                    </a:ext>
                  </a:extLst>
                </p:cNvPr>
                <p:cNvSpPr/>
                <p:nvPr/>
              </p:nvSpPr>
              <p:spPr>
                <a:xfrm rot="5400000">
                  <a:off x="11000852" y="5846878"/>
                  <a:ext cx="973497" cy="71044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Rectangle : avec coins rognés en diagonale 222">
                  <a:extLst>
                    <a:ext uri="{FF2B5EF4-FFF2-40B4-BE49-F238E27FC236}">
                      <a16:creationId xmlns:a16="http://schemas.microsoft.com/office/drawing/2014/main" id="{20DD7AD3-DCE3-459E-9E76-9EB8F428914C}"/>
                    </a:ext>
                  </a:extLst>
                </p:cNvPr>
                <p:cNvSpPr/>
                <p:nvPr/>
              </p:nvSpPr>
              <p:spPr>
                <a:xfrm rot="2716129">
                  <a:off x="5401820" y="4302235"/>
                  <a:ext cx="486511" cy="610835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503D00"/>
                </a:solidFill>
                <a:ln w="57150">
                  <a:solidFill>
                    <a:srgbClr val="463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Rectangle : avec coins rognés en diagonale 223">
                  <a:extLst>
                    <a:ext uri="{FF2B5EF4-FFF2-40B4-BE49-F238E27FC236}">
                      <a16:creationId xmlns:a16="http://schemas.microsoft.com/office/drawing/2014/main" id="{1B6763F7-1FA6-4DFF-AC38-04439E4ECCC7}"/>
                    </a:ext>
                  </a:extLst>
                </p:cNvPr>
                <p:cNvSpPr/>
                <p:nvPr/>
              </p:nvSpPr>
              <p:spPr>
                <a:xfrm rot="2716129">
                  <a:off x="5495555" y="4368527"/>
                  <a:ext cx="320268" cy="437922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503D00"/>
                </a:solidFill>
                <a:ln w="57150">
                  <a:solidFill>
                    <a:srgbClr val="463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54980C27-5E98-468B-A3AD-1ED360A895BB}"/>
                    </a:ext>
                  </a:extLst>
                </p:cNvPr>
                <p:cNvSpPr/>
                <p:nvPr/>
              </p:nvSpPr>
              <p:spPr>
                <a:xfrm>
                  <a:off x="1136050" y="132067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DCE02BCE-6AD8-4847-B24E-BC7402ECFF6C}"/>
                    </a:ext>
                  </a:extLst>
                </p:cNvPr>
                <p:cNvSpPr/>
                <p:nvPr/>
              </p:nvSpPr>
              <p:spPr>
                <a:xfrm>
                  <a:off x="3464409" y="364210"/>
                  <a:ext cx="4452323" cy="332990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>
                  <a:extLst>
                    <a:ext uri="{FF2B5EF4-FFF2-40B4-BE49-F238E27FC236}">
                      <a16:creationId xmlns:a16="http://schemas.microsoft.com/office/drawing/2014/main" id="{199A8B2E-D9E8-42E0-81F5-D270594AB946}"/>
                    </a:ext>
                  </a:extLst>
                </p:cNvPr>
                <p:cNvSpPr/>
                <p:nvPr/>
              </p:nvSpPr>
              <p:spPr>
                <a:xfrm>
                  <a:off x="11366119" y="3164457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id="{4D89424C-F316-4304-9FF9-A15184A25F3D}"/>
                    </a:ext>
                  </a:extLst>
                </p:cNvPr>
                <p:cNvSpPr/>
                <p:nvPr/>
              </p:nvSpPr>
              <p:spPr>
                <a:xfrm>
                  <a:off x="10284653" y="361894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BB664C2D-73EF-41A3-9203-5FC890B5F02A}"/>
                    </a:ext>
                  </a:extLst>
                </p:cNvPr>
                <p:cNvSpPr/>
                <p:nvPr/>
              </p:nvSpPr>
              <p:spPr>
                <a:xfrm>
                  <a:off x="11577706" y="3903857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17B89341-2521-45D8-BDB3-68BE34B01455}"/>
                    </a:ext>
                  </a:extLst>
                </p:cNvPr>
                <p:cNvSpPr/>
                <p:nvPr/>
              </p:nvSpPr>
              <p:spPr>
                <a:xfrm>
                  <a:off x="1220263" y="338996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C4521F50-FA08-434A-9CFB-5EA9D3EF824D}"/>
                    </a:ext>
                  </a:extLst>
                </p:cNvPr>
                <p:cNvSpPr/>
                <p:nvPr/>
              </p:nvSpPr>
              <p:spPr>
                <a:xfrm>
                  <a:off x="9541703" y="363799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6804E586-CD5B-47FA-A653-A443DC9B06CE}"/>
                    </a:ext>
                  </a:extLst>
                </p:cNvPr>
                <p:cNvSpPr/>
                <p:nvPr/>
              </p:nvSpPr>
              <p:spPr>
                <a:xfrm>
                  <a:off x="10693165" y="4160496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C42B5F4D-FC38-4C70-B4EC-545C2AF184EC}"/>
                    </a:ext>
                  </a:extLst>
                </p:cNvPr>
                <p:cNvSpPr/>
                <p:nvPr/>
              </p:nvSpPr>
              <p:spPr>
                <a:xfrm>
                  <a:off x="9046403" y="359037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F57C9431-B83F-4FCF-93C2-C08BC5846A40}"/>
                    </a:ext>
                  </a:extLst>
                </p:cNvPr>
                <p:cNvSpPr/>
                <p:nvPr/>
              </p:nvSpPr>
              <p:spPr>
                <a:xfrm>
                  <a:off x="8770178" y="410472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9C56E2DA-103A-464B-A556-8A79DB99697D}"/>
                    </a:ext>
                  </a:extLst>
                </p:cNvPr>
                <p:cNvSpPr/>
                <p:nvPr/>
              </p:nvSpPr>
              <p:spPr>
                <a:xfrm>
                  <a:off x="2048938" y="354236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12B7D22F-8220-4A6A-B45F-7EC701AF9FB0}"/>
                    </a:ext>
                  </a:extLst>
                </p:cNvPr>
                <p:cNvSpPr/>
                <p:nvPr/>
              </p:nvSpPr>
              <p:spPr>
                <a:xfrm>
                  <a:off x="2334688" y="39138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ECDA1894-920C-4F26-A07A-938D4D172E39}"/>
                    </a:ext>
                  </a:extLst>
                </p:cNvPr>
                <p:cNvSpPr/>
                <p:nvPr/>
              </p:nvSpPr>
              <p:spPr>
                <a:xfrm>
                  <a:off x="3696763" y="40662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75190526-B0B6-456A-A65E-738E5B3AFDD8}"/>
                    </a:ext>
                  </a:extLst>
                </p:cNvPr>
                <p:cNvSpPr/>
                <p:nvPr/>
              </p:nvSpPr>
              <p:spPr>
                <a:xfrm>
                  <a:off x="610663" y="40662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696E0697-C9B0-488C-9A39-B265F4A4EB08}"/>
                    </a:ext>
                  </a:extLst>
                </p:cNvPr>
                <p:cNvSpPr/>
                <p:nvPr/>
              </p:nvSpPr>
              <p:spPr>
                <a:xfrm>
                  <a:off x="343963" y="29613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999EDBE9-C3BB-49ED-85B1-6409BCE4410D}"/>
                    </a:ext>
                  </a:extLst>
                </p:cNvPr>
                <p:cNvSpPr/>
                <p:nvPr/>
              </p:nvSpPr>
              <p:spPr>
                <a:xfrm>
                  <a:off x="1429813" y="424721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D1153EAB-CA20-4E11-8985-48D5C891E10B}"/>
                    </a:ext>
                  </a:extLst>
                </p:cNvPr>
                <p:cNvSpPr/>
                <p:nvPr/>
              </p:nvSpPr>
              <p:spPr>
                <a:xfrm>
                  <a:off x="3191938" y="417101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66AC33DA-180B-48E9-AF23-B82E4512838F}"/>
                    </a:ext>
                  </a:extLst>
                </p:cNvPr>
                <p:cNvSpPr/>
                <p:nvPr/>
              </p:nvSpPr>
              <p:spPr>
                <a:xfrm>
                  <a:off x="7316263" y="41424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A07E78A4-2B49-4F50-B799-C7B3BFEB5FC4}"/>
                    </a:ext>
                  </a:extLst>
                </p:cNvPr>
                <p:cNvSpPr/>
                <p:nvPr/>
              </p:nvSpPr>
              <p:spPr>
                <a:xfrm>
                  <a:off x="7802038" y="4028143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80C05A5C-ADCB-4FA5-B745-64CE219CD559}"/>
                    </a:ext>
                  </a:extLst>
                </p:cNvPr>
                <p:cNvSpPr/>
                <p:nvPr/>
              </p:nvSpPr>
              <p:spPr>
                <a:xfrm>
                  <a:off x="11842823" y="2647237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89F47C66-EDD1-448C-8B98-CCE741F8005D}"/>
                    </a:ext>
                  </a:extLst>
                </p:cNvPr>
                <p:cNvSpPr/>
                <p:nvPr/>
              </p:nvSpPr>
              <p:spPr>
                <a:xfrm>
                  <a:off x="7316263" y="4151968"/>
                  <a:ext cx="69022" cy="72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xplosion : 14 points 279">
                  <a:extLst>
                    <a:ext uri="{FF2B5EF4-FFF2-40B4-BE49-F238E27FC236}">
                      <a16:creationId xmlns:a16="http://schemas.microsoft.com/office/drawing/2014/main" id="{8B8E4A51-DC38-490D-A4E6-3142F888A4FC}"/>
                    </a:ext>
                  </a:extLst>
                </p:cNvPr>
                <p:cNvSpPr/>
                <p:nvPr/>
              </p:nvSpPr>
              <p:spPr>
                <a:xfrm rot="11180606">
                  <a:off x="5548108" y="6150524"/>
                  <a:ext cx="1523734" cy="57167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27C5D85-B91E-415F-BFD0-E83CA52C46FC}"/>
                    </a:ext>
                  </a:extLst>
                </p:cNvPr>
                <p:cNvSpPr/>
                <p:nvPr/>
              </p:nvSpPr>
              <p:spPr>
                <a:xfrm>
                  <a:off x="3792383" y="4790890"/>
                  <a:ext cx="286548" cy="1388027"/>
                </a:xfrm>
                <a:prstGeom prst="rect">
                  <a:avLst/>
                </a:prstGeom>
                <a:solidFill>
                  <a:srgbClr val="463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xplosion : 14 points 280">
                  <a:extLst>
                    <a:ext uri="{FF2B5EF4-FFF2-40B4-BE49-F238E27FC236}">
                      <a16:creationId xmlns:a16="http://schemas.microsoft.com/office/drawing/2014/main" id="{456EA2D6-044D-4B13-955A-27EA990A9681}"/>
                    </a:ext>
                  </a:extLst>
                </p:cNvPr>
                <p:cNvSpPr/>
                <p:nvPr/>
              </p:nvSpPr>
              <p:spPr>
                <a:xfrm rot="11819258">
                  <a:off x="3613625" y="5942784"/>
                  <a:ext cx="973497" cy="710444"/>
                </a:xfrm>
                <a:prstGeom prst="irregularSeal2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AB4195A3-71A0-46D6-843B-698A44F530DC}"/>
                    </a:ext>
                  </a:extLst>
                </p:cNvPr>
                <p:cNvSpPr/>
                <p:nvPr/>
              </p:nvSpPr>
              <p:spPr>
                <a:xfrm>
                  <a:off x="3156375" y="4567926"/>
                  <a:ext cx="1486580" cy="78953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Kristen ITC" panose="020B0604020202020204" pitchFamily="66" charset="0"/>
                    </a:rPr>
                    <a:t>Best apple tree ever*</a:t>
                  </a:r>
                </a:p>
                <a:p>
                  <a:r>
                    <a:rPr lang="fr-FR" sz="1000" dirty="0">
                      <a:solidFill>
                        <a:schemeClr val="tx1"/>
                      </a:solidFill>
                      <a:latin typeface="Kristen ITC" panose="020B0604020202020204" pitchFamily="66" charset="0"/>
                    </a:rPr>
                    <a:t>*2019 contest</a:t>
                  </a:r>
                </a:p>
              </p:txBody>
            </p:sp>
            <p:sp>
              <p:nvSpPr>
                <p:cNvPr id="451" name="Trapèze 450">
                  <a:extLst>
                    <a:ext uri="{FF2B5EF4-FFF2-40B4-BE49-F238E27FC236}">
                      <a16:creationId xmlns:a16="http://schemas.microsoft.com/office/drawing/2014/main" id="{B1221B7F-B4F1-4F02-B115-490862043C22}"/>
                    </a:ext>
                  </a:extLst>
                </p:cNvPr>
                <p:cNvSpPr/>
                <p:nvPr/>
              </p:nvSpPr>
              <p:spPr>
                <a:xfrm>
                  <a:off x="3159397" y="4518659"/>
                  <a:ext cx="1476000" cy="54852"/>
                </a:xfrm>
                <a:prstGeom prst="trapezoid">
                  <a:avLst>
                    <a:gd name="adj" fmla="val 81008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2EE07C8-1EDA-4CE6-ACD3-2DD93673CE08}"/>
                    </a:ext>
                  </a:extLst>
                </p:cNvPr>
                <p:cNvSpPr/>
                <p:nvPr/>
              </p:nvSpPr>
              <p:spPr>
                <a:xfrm>
                  <a:off x="4441216" y="5209626"/>
                  <a:ext cx="75314" cy="14051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Nuage 451">
                  <a:extLst>
                    <a:ext uri="{FF2B5EF4-FFF2-40B4-BE49-F238E27FC236}">
                      <a16:creationId xmlns:a16="http://schemas.microsoft.com/office/drawing/2014/main" id="{DB4175F6-5947-4C9E-BBBA-9DE2ADD5591C}"/>
                    </a:ext>
                  </a:extLst>
                </p:cNvPr>
                <p:cNvSpPr/>
                <p:nvPr/>
              </p:nvSpPr>
              <p:spPr>
                <a:xfrm>
                  <a:off x="4320752" y="5054450"/>
                  <a:ext cx="286548" cy="225434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>
                  <a:extLst>
                    <a:ext uri="{FF2B5EF4-FFF2-40B4-BE49-F238E27FC236}">
                      <a16:creationId xmlns:a16="http://schemas.microsoft.com/office/drawing/2014/main" id="{65F8E004-5865-4260-B003-FE844E57C6DA}"/>
                    </a:ext>
                  </a:extLst>
                </p:cNvPr>
                <p:cNvSpPr/>
                <p:nvPr/>
              </p:nvSpPr>
              <p:spPr>
                <a:xfrm>
                  <a:off x="4365910" y="5156861"/>
                  <a:ext cx="45719" cy="45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>
                  <a:extLst>
                    <a:ext uri="{FF2B5EF4-FFF2-40B4-BE49-F238E27FC236}">
                      <a16:creationId xmlns:a16="http://schemas.microsoft.com/office/drawing/2014/main" id="{D5CAD2CF-1067-4F4E-8D7A-A6EF03704022}"/>
                    </a:ext>
                  </a:extLst>
                </p:cNvPr>
                <p:cNvSpPr/>
                <p:nvPr/>
              </p:nvSpPr>
              <p:spPr>
                <a:xfrm>
                  <a:off x="4448130" y="5163969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>
                  <a:extLst>
                    <a:ext uri="{FF2B5EF4-FFF2-40B4-BE49-F238E27FC236}">
                      <a16:creationId xmlns:a16="http://schemas.microsoft.com/office/drawing/2014/main" id="{04DB358D-052B-4448-A913-B51E804C3612}"/>
                    </a:ext>
                  </a:extLst>
                </p:cNvPr>
                <p:cNvSpPr/>
                <p:nvPr/>
              </p:nvSpPr>
              <p:spPr>
                <a:xfrm>
                  <a:off x="4477072" y="5101281"/>
                  <a:ext cx="36000" cy="3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2926BC6-22A8-4B34-B58B-7211438112A1}"/>
                  </a:ext>
                </a:extLst>
              </p:cNvPr>
              <p:cNvSpPr/>
              <p:nvPr/>
            </p:nvSpPr>
            <p:spPr>
              <a:xfrm>
                <a:off x="3757333" y="-1089272"/>
                <a:ext cx="4452323" cy="332990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8" name="Explosion : 14 points 287">
              <a:extLst>
                <a:ext uri="{FF2B5EF4-FFF2-40B4-BE49-F238E27FC236}">
                  <a16:creationId xmlns:a16="http://schemas.microsoft.com/office/drawing/2014/main" id="{5C107A76-7104-46C3-9806-8266F6FE5FE1}"/>
                </a:ext>
              </a:extLst>
            </p:cNvPr>
            <p:cNvSpPr/>
            <p:nvPr/>
          </p:nvSpPr>
          <p:spPr>
            <a:xfrm rot="5400000">
              <a:off x="4646156" y="6139572"/>
              <a:ext cx="466702" cy="71044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xplosion : 14 points 288">
              <a:extLst>
                <a:ext uri="{FF2B5EF4-FFF2-40B4-BE49-F238E27FC236}">
                  <a16:creationId xmlns:a16="http://schemas.microsoft.com/office/drawing/2014/main" id="{9D103F75-1AC1-4E92-9493-AF347A35AC98}"/>
                </a:ext>
              </a:extLst>
            </p:cNvPr>
            <p:cNvSpPr/>
            <p:nvPr/>
          </p:nvSpPr>
          <p:spPr>
            <a:xfrm rot="5400000">
              <a:off x="4952617" y="6147033"/>
              <a:ext cx="466702" cy="71044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Explosion : 14 points 289">
              <a:extLst>
                <a:ext uri="{FF2B5EF4-FFF2-40B4-BE49-F238E27FC236}">
                  <a16:creationId xmlns:a16="http://schemas.microsoft.com/office/drawing/2014/main" id="{2DF5C905-9505-4B2E-BABC-893F99ACCA5E}"/>
                </a:ext>
              </a:extLst>
            </p:cNvPr>
            <p:cNvSpPr/>
            <p:nvPr/>
          </p:nvSpPr>
          <p:spPr>
            <a:xfrm rot="5400000">
              <a:off x="5358945" y="6109650"/>
              <a:ext cx="466702" cy="71044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xplosion : 14 points 290">
              <a:extLst>
                <a:ext uri="{FF2B5EF4-FFF2-40B4-BE49-F238E27FC236}">
                  <a16:creationId xmlns:a16="http://schemas.microsoft.com/office/drawing/2014/main" id="{BA0A6AAF-52AA-46F2-BF1D-D0F92FE79456}"/>
                </a:ext>
              </a:extLst>
            </p:cNvPr>
            <p:cNvSpPr/>
            <p:nvPr/>
          </p:nvSpPr>
          <p:spPr>
            <a:xfrm rot="5400000">
              <a:off x="5611055" y="6063509"/>
              <a:ext cx="466702" cy="71044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xplosion : 14 points 291">
              <a:extLst>
                <a:ext uri="{FF2B5EF4-FFF2-40B4-BE49-F238E27FC236}">
                  <a16:creationId xmlns:a16="http://schemas.microsoft.com/office/drawing/2014/main" id="{5EE3C663-EE80-459D-8EAC-E1C806997479}"/>
                </a:ext>
              </a:extLst>
            </p:cNvPr>
            <p:cNvSpPr/>
            <p:nvPr/>
          </p:nvSpPr>
          <p:spPr>
            <a:xfrm rot="5400000">
              <a:off x="6488483" y="5980687"/>
              <a:ext cx="466702" cy="710444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126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bâtiment, pont&#10;&#10;Description générée automatiquement">
            <a:extLst>
              <a:ext uri="{FF2B5EF4-FFF2-40B4-BE49-F238E27FC236}">
                <a16:creationId xmlns:a16="http://schemas.microsoft.com/office/drawing/2014/main" id="{DCF542EA-0D7A-4B59-A931-D7E4E964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4160" r="2725"/>
          <a:stretch/>
        </p:blipFill>
        <p:spPr>
          <a:xfrm>
            <a:off x="0" y="0"/>
            <a:ext cx="12231799" cy="6858000"/>
          </a:xfrm>
        </p:spPr>
      </p:pic>
    </p:spTree>
    <p:extLst>
      <p:ext uri="{BB962C8B-B14F-4D97-AF65-F5344CB8AC3E}">
        <p14:creationId xmlns:p14="http://schemas.microsoft.com/office/powerpoint/2010/main" val="495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Kristen ITC</vt:lpstr>
      <vt:lpstr>Ravie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Nelly Borjon-Piron</dc:creator>
  <cp:lastModifiedBy>Nelly Borjon-Piron</cp:lastModifiedBy>
  <cp:revision>44</cp:revision>
  <dcterms:created xsi:type="dcterms:W3CDTF">2020-04-01T07:09:01Z</dcterms:created>
  <dcterms:modified xsi:type="dcterms:W3CDTF">2020-04-09T10:21:50Z</dcterms:modified>
</cp:coreProperties>
</file>