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Telegram-бот для учёта расходов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 smtClean="0"/>
              <a:t>Проект</a:t>
            </a:r>
            <a:r>
              <a:rPr dirty="0" smtClean="0"/>
              <a:t> </a:t>
            </a:r>
            <a:r>
              <a:rPr lang="ru-RU" dirty="0" smtClean="0"/>
              <a:t>на</a:t>
            </a:r>
            <a:r>
              <a:rPr dirty="0" smtClean="0"/>
              <a:t> </a:t>
            </a:r>
            <a:r>
              <a:rPr dirty="0"/>
              <a:t>Python с </a:t>
            </a:r>
            <a:r>
              <a:rPr lang="ru-RU" dirty="0" smtClean="0"/>
              <a:t>использованием</a:t>
            </a:r>
            <a:r>
              <a:rPr dirty="0" smtClean="0"/>
              <a:t> </a:t>
            </a:r>
            <a:r>
              <a:rPr dirty="0"/>
              <a:t>Telegram API и </a:t>
            </a:r>
            <a:r>
              <a:rPr dirty="0" err="1" smtClean="0"/>
              <a:t>SQLAlchemy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/>
              <a:t>Авторы:</a:t>
            </a:r>
            <a:r>
              <a:rPr lang="ru-RU" dirty="0"/>
              <a:t> Юль Сергей,</a:t>
            </a:r>
          </a:p>
          <a:p>
            <a:r>
              <a:rPr lang="ru-RU" dirty="0"/>
              <a:t>Самохина Виктория, </a:t>
            </a:r>
            <a:r>
              <a:rPr lang="ru-RU" dirty="0" err="1"/>
              <a:t>Ишкарина</a:t>
            </a:r>
            <a:r>
              <a:rPr lang="ru-RU" dirty="0"/>
              <a:t> </a:t>
            </a:r>
            <a:r>
              <a:rPr lang="ru-RU" dirty="0" err="1" smtClean="0"/>
              <a:t>Аделина</a:t>
            </a:r>
            <a:endParaRPr lang="ru-RU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Идея проекта</a:t>
            </a:r>
            <a:r>
              <a:rPr lang="en-US" b="1" dirty="0" smtClean="0"/>
              <a:t>:</a:t>
            </a:r>
            <a:endParaRPr lang="ru-RU" b="1" dirty="0" smtClean="0"/>
          </a:p>
          <a:p>
            <a:r>
              <a:rPr lang="ru-RU" dirty="0" smtClean="0"/>
              <a:t>Создать </a:t>
            </a:r>
            <a:r>
              <a:rPr lang="ru-RU" dirty="0" err="1" smtClean="0"/>
              <a:t>телеграм</a:t>
            </a:r>
            <a:r>
              <a:rPr lang="ru-RU" dirty="0" smtClean="0"/>
              <a:t>-бота для облегчения</a:t>
            </a:r>
            <a:r>
              <a:rPr dirty="0" smtClean="0"/>
              <a:t> </a:t>
            </a:r>
            <a:r>
              <a:rPr lang="ru-RU" dirty="0" smtClean="0"/>
              <a:t>учёта и анализа</a:t>
            </a:r>
            <a:r>
              <a:rPr dirty="0" smtClean="0"/>
              <a:t> </a:t>
            </a:r>
            <a:r>
              <a:rPr lang="ru-RU" dirty="0" smtClean="0"/>
              <a:t>личных</a:t>
            </a:r>
            <a:r>
              <a:rPr dirty="0" smtClean="0"/>
              <a:t> </a:t>
            </a:r>
            <a:r>
              <a:rPr lang="ru-RU" dirty="0" smtClean="0"/>
              <a:t>финансов</a:t>
            </a:r>
            <a:r>
              <a:rPr dirty="0" smtClean="0"/>
              <a:t>.</a:t>
            </a:r>
            <a:r>
              <a:rPr lang="ru-RU" dirty="0" smtClean="0"/>
              <a:t> 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b="1" dirty="0" smtClean="0"/>
              <a:t>Для чего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ru-RU" dirty="0" smtClean="0"/>
              <a:t>Получить опыт разработки </a:t>
            </a:r>
            <a:r>
              <a:rPr lang="ru-RU" dirty="0" err="1" smtClean="0"/>
              <a:t>телеграм</a:t>
            </a:r>
            <a:r>
              <a:rPr lang="ru-RU" dirty="0" smtClean="0"/>
              <a:t>-ботов на </a:t>
            </a:r>
            <a:r>
              <a:rPr lang="en-US" dirty="0" smtClean="0"/>
              <a:t>Python</a:t>
            </a:r>
            <a:r>
              <a:rPr lang="en-US" dirty="0"/>
              <a:t>;</a:t>
            </a:r>
            <a:endParaRPr lang="en-US" dirty="0" smtClean="0"/>
          </a:p>
          <a:p>
            <a:r>
              <a:rPr lang="ru-RU" dirty="0" smtClean="0"/>
              <a:t>Получить опыт разработки программ для бытовых</a:t>
            </a:r>
            <a:r>
              <a:rPr lang="en-US" dirty="0" smtClean="0"/>
              <a:t>/</a:t>
            </a:r>
            <a:r>
              <a:rPr lang="ru-RU" dirty="0" smtClean="0"/>
              <a:t>профессиональных нужд</a:t>
            </a:r>
            <a:r>
              <a:rPr lang="ru-RU" dirty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ru-RU" dirty="0" smtClean="0"/>
              <a:t>Добавление расходов</a:t>
            </a:r>
            <a:endParaRPr dirty="0"/>
          </a:p>
          <a:p>
            <a:r>
              <a:rPr lang="ru-RU" dirty="0" smtClean="0"/>
              <a:t>Получение</a:t>
            </a:r>
            <a:r>
              <a:rPr dirty="0" smtClean="0"/>
              <a:t> </a:t>
            </a:r>
            <a:r>
              <a:rPr lang="ru-RU" dirty="0" smtClean="0"/>
              <a:t>статистики</a:t>
            </a:r>
            <a:r>
              <a:rPr dirty="0" smtClean="0"/>
              <a:t> </a:t>
            </a:r>
            <a:r>
              <a:rPr lang="ru-RU" dirty="0" smtClean="0"/>
              <a:t>за</a:t>
            </a:r>
            <a:r>
              <a:rPr dirty="0" smtClean="0"/>
              <a:t> </a:t>
            </a:r>
            <a:r>
              <a:rPr lang="ru-RU" dirty="0" smtClean="0"/>
              <a:t>день</a:t>
            </a:r>
            <a:r>
              <a:rPr dirty="0" smtClean="0"/>
              <a:t> /</a:t>
            </a:r>
            <a:r>
              <a:rPr lang="ru-RU" dirty="0" smtClean="0"/>
              <a:t> неделю</a:t>
            </a:r>
            <a:r>
              <a:rPr dirty="0" smtClean="0"/>
              <a:t> </a:t>
            </a:r>
            <a:r>
              <a:rPr dirty="0"/>
              <a:t>/ </a:t>
            </a:r>
            <a:r>
              <a:rPr lang="ru-RU" dirty="0" smtClean="0"/>
              <a:t>месяц</a:t>
            </a:r>
            <a:endParaRPr dirty="0"/>
          </a:p>
          <a:p>
            <a:r>
              <a:rPr lang="ru-RU" dirty="0" smtClean="0"/>
              <a:t>Построение графиков </a:t>
            </a:r>
            <a:r>
              <a:rPr dirty="0" smtClean="0"/>
              <a:t>(</a:t>
            </a:r>
            <a:r>
              <a:rPr lang="ru-RU" dirty="0" smtClean="0"/>
              <a:t>по категориям</a:t>
            </a:r>
            <a:r>
              <a:rPr dirty="0" smtClean="0"/>
              <a:t>, </a:t>
            </a:r>
            <a:r>
              <a:rPr lang="ru-RU" dirty="0" smtClean="0"/>
              <a:t>дням</a:t>
            </a:r>
            <a:r>
              <a:rPr dirty="0" smtClean="0"/>
              <a:t>,</a:t>
            </a:r>
            <a:r>
              <a:rPr lang="ru-RU" dirty="0" smtClean="0"/>
              <a:t> накоплению расходов</a:t>
            </a:r>
            <a:r>
              <a:rPr dirty="0" smtClean="0"/>
              <a:t>)</a:t>
            </a:r>
            <a:endParaRPr dirty="0"/>
          </a:p>
          <a:p>
            <a:r>
              <a:rPr lang="ru-RU" dirty="0" smtClean="0"/>
              <a:t>Экспорт</a:t>
            </a:r>
            <a:r>
              <a:rPr dirty="0" smtClean="0"/>
              <a:t> </a:t>
            </a:r>
            <a:r>
              <a:rPr lang="ru-RU" dirty="0"/>
              <a:t>в</a:t>
            </a:r>
            <a:r>
              <a:rPr dirty="0" smtClean="0"/>
              <a:t> Excel</a:t>
            </a:r>
            <a:endParaRPr lang="ru-RU" dirty="0"/>
          </a:p>
          <a:p>
            <a:r>
              <a:rPr lang="ru-RU" dirty="0" smtClean="0"/>
              <a:t>Выбор</a:t>
            </a:r>
            <a:r>
              <a:rPr dirty="0" smtClean="0"/>
              <a:t> </a:t>
            </a:r>
            <a:r>
              <a:rPr lang="ru-RU" dirty="0" smtClean="0"/>
              <a:t>через</a:t>
            </a:r>
            <a:r>
              <a:rPr dirty="0" smtClean="0"/>
              <a:t> </a:t>
            </a:r>
            <a:r>
              <a:rPr lang="en-US" dirty="0" smtClean="0"/>
              <a:t>inline</a:t>
            </a:r>
            <a:r>
              <a:rPr lang="ru-RU" dirty="0" smtClean="0"/>
              <a:t>-кнопки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реализации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/>
              <a:t>Модули проекта</a:t>
            </a:r>
            <a:r>
              <a:rPr b="1" dirty="0" smtClean="0"/>
              <a:t>:</a:t>
            </a:r>
            <a:endParaRPr b="1" dirty="0"/>
          </a:p>
          <a:p>
            <a:r>
              <a:rPr dirty="0" smtClean="0"/>
              <a:t>bot.py </a:t>
            </a:r>
            <a:r>
              <a:rPr dirty="0"/>
              <a:t>– </a:t>
            </a:r>
            <a:r>
              <a:rPr lang="ru-RU" dirty="0" smtClean="0"/>
              <a:t>основной запуск</a:t>
            </a:r>
            <a:endParaRPr dirty="0"/>
          </a:p>
          <a:p>
            <a:r>
              <a:rPr dirty="0" smtClean="0"/>
              <a:t>handlers</a:t>
            </a:r>
            <a:r>
              <a:rPr dirty="0"/>
              <a:t>/ – </a:t>
            </a:r>
            <a:r>
              <a:rPr lang="ru-RU" dirty="0" smtClean="0"/>
              <a:t>логика команд</a:t>
            </a:r>
            <a:endParaRPr dirty="0"/>
          </a:p>
          <a:p>
            <a:r>
              <a:rPr dirty="0" err="1" smtClean="0"/>
              <a:t>utils</a:t>
            </a:r>
            <a:r>
              <a:rPr dirty="0"/>
              <a:t>/ – </a:t>
            </a:r>
            <a:r>
              <a:rPr lang="ru-RU" dirty="0" smtClean="0"/>
              <a:t>графики и экспорт</a:t>
            </a:r>
            <a:endParaRPr dirty="0"/>
          </a:p>
          <a:p>
            <a:r>
              <a:rPr dirty="0" smtClean="0"/>
              <a:t>data</a:t>
            </a:r>
            <a:r>
              <a:rPr dirty="0"/>
              <a:t>/ – </a:t>
            </a:r>
            <a:r>
              <a:rPr lang="ru-RU" dirty="0" smtClean="0"/>
              <a:t>модели и работа с БД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Python</a:t>
            </a:r>
            <a:r>
              <a:rPr lang="ru-RU" dirty="0" smtClean="0"/>
              <a:t> </a:t>
            </a:r>
            <a:endParaRPr dirty="0"/>
          </a:p>
          <a:p>
            <a:r>
              <a:rPr dirty="0" smtClean="0"/>
              <a:t>python-telegram-bot</a:t>
            </a:r>
            <a:endParaRPr lang="ru-RU" dirty="0"/>
          </a:p>
          <a:p>
            <a:r>
              <a:rPr dirty="0" err="1" smtClean="0"/>
              <a:t>SQLAlchemy</a:t>
            </a:r>
            <a:endParaRPr dirty="0"/>
          </a:p>
          <a:p>
            <a:r>
              <a:rPr lang="en-US" dirty="0" err="1"/>
              <a:t>m</a:t>
            </a:r>
            <a:r>
              <a:rPr dirty="0" err="1" smtClean="0"/>
              <a:t>atplotlib</a:t>
            </a:r>
            <a:endParaRPr dirty="0"/>
          </a:p>
          <a:p>
            <a:r>
              <a:rPr lang="en-US" err="1" smtClean="0"/>
              <a:t>xl</a:t>
            </a:r>
            <a:r>
              <a:rPr smtClean="0"/>
              <a:t>sxwriter</a:t>
            </a:r>
            <a:endParaRPr lang="ru-RU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 smtClean="0"/>
              <a:t>Что получилось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ru-RU" dirty="0" err="1" smtClean="0"/>
              <a:t>Телеграм</a:t>
            </a:r>
            <a:r>
              <a:rPr lang="ru-RU" dirty="0" smtClean="0"/>
              <a:t>-бот для учета и анализа финансов с удобным, интуитивно понятным интерфейсом и наглядным представлением затрат пользователя.</a:t>
            </a:r>
          </a:p>
          <a:p>
            <a:pPr marL="0" indent="0">
              <a:buNone/>
            </a:pPr>
            <a:r>
              <a:rPr lang="ru-RU" b="1" dirty="0" smtClean="0"/>
              <a:t>Дальнейшие планы</a:t>
            </a:r>
            <a:r>
              <a:rPr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Удаление</a:t>
            </a:r>
            <a:r>
              <a:rPr lang="en-US" dirty="0" smtClean="0"/>
              <a:t>/</a:t>
            </a:r>
            <a:r>
              <a:rPr lang="ru-RU" dirty="0" smtClean="0"/>
              <a:t>редактирование расходов</a:t>
            </a:r>
          </a:p>
          <a:p>
            <a:pPr marL="0" indent="0">
              <a:buNone/>
            </a:pPr>
            <a:r>
              <a:rPr lang="ru-RU" dirty="0" smtClean="0"/>
              <a:t>Создание</a:t>
            </a:r>
            <a:r>
              <a:rPr lang="en-US" dirty="0" smtClean="0"/>
              <a:t>/</a:t>
            </a:r>
            <a:r>
              <a:rPr lang="ru-RU" dirty="0" smtClean="0"/>
              <a:t>удаление</a:t>
            </a:r>
            <a:r>
              <a:rPr lang="en-US" dirty="0" smtClean="0"/>
              <a:t>/</a:t>
            </a:r>
            <a:r>
              <a:rPr lang="ru-RU" dirty="0" smtClean="0"/>
              <a:t>редактирование групп пользователей</a:t>
            </a:r>
          </a:p>
          <a:p>
            <a:pPr marL="0" indent="0">
              <a:buNone/>
            </a:pPr>
            <a:r>
              <a:rPr lang="ru-RU" dirty="0" smtClean="0"/>
              <a:t>Распознавание фото чеков с помощью </a:t>
            </a:r>
            <a:r>
              <a:rPr lang="ru-RU" dirty="0" err="1" smtClean="0"/>
              <a:t>OpenCV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154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Telegram-бот для учёта расходов</vt:lpstr>
      <vt:lpstr>Введение</vt:lpstr>
      <vt:lpstr>Функциональность</vt:lpstr>
      <vt:lpstr>Описание реализации</vt:lpstr>
      <vt:lpstr>Технологии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 для учёта расходов</dc:title>
  <dc:subject/>
  <dc:creator>Sergey</dc:creator>
  <cp:keywords/>
  <dc:description>generated using python-pptx</dc:description>
  <cp:lastModifiedBy>Сергей</cp:lastModifiedBy>
  <cp:revision>8</cp:revision>
  <dcterms:created xsi:type="dcterms:W3CDTF">2013-01-27T09:14:16Z</dcterms:created>
  <dcterms:modified xsi:type="dcterms:W3CDTF">2025-05-18T03:36:37Z</dcterms:modified>
  <cp:category/>
</cp:coreProperties>
</file>