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5" r:id="rId7"/>
    <p:sldId id="260" r:id="rId8"/>
    <p:sldId id="261" r:id="rId9"/>
    <p:sldId id="264" r:id="rId10"/>
    <p:sldId id="266" r:id="rId11"/>
    <p:sldId id="267" r:id="rId12"/>
    <p:sldId id="263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oxy.codeplex.com/" TargetMode="External"/><Relationship Id="rId2" Type="http://schemas.openxmlformats.org/officeDocument/2006/relationships/hyperlink" Target="http://blog.neuzill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onyqus/tox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Introduction </a:t>
            </a:r>
            <a:r>
              <a:rPr lang="en-US" altLang="zh-CN" dirty="0" err="1" smtClean="0"/>
              <a:t>toToxy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161489"/>
            <a:ext cx="9144000" cy="128691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 .NET based open source </a:t>
            </a:r>
          </a:p>
          <a:p>
            <a:r>
              <a:rPr lang="en-US" altLang="zh-CN" dirty="0" smtClean="0"/>
              <a:t>text/data extraction framework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83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case  - </a:t>
            </a:r>
            <a:r>
              <a:rPr lang="en-US" altLang="zh-CN" dirty="0" err="1" smtClean="0"/>
              <a:t>Lucene</a:t>
            </a:r>
            <a:r>
              <a:rPr lang="en-US" altLang="zh-CN" dirty="0" smtClean="0"/>
              <a:t> indexing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386" y="4106776"/>
            <a:ext cx="6253876" cy="1980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040" y="1804005"/>
            <a:ext cx="5900397" cy="1952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804005"/>
            <a:ext cx="82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Before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4048816"/>
            <a:ext cx="82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06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case –Excel to Dataset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19" y="1993055"/>
            <a:ext cx="8314762" cy="347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6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Supports more formats such as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mht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StarOffice</a:t>
            </a:r>
            <a:r>
              <a:rPr lang="en-US" altLang="zh-CN" dirty="0" smtClean="0"/>
              <a:t> formats, OpenOffice formats, WPS formats and so on</a:t>
            </a:r>
          </a:p>
          <a:p>
            <a:r>
              <a:rPr lang="en-US" altLang="zh-CN" dirty="0" smtClean="0"/>
              <a:t>file type identification via content-type or streaming</a:t>
            </a:r>
          </a:p>
          <a:p>
            <a:r>
              <a:rPr lang="en-US" altLang="zh-CN" dirty="0" smtClean="0"/>
              <a:t>Convert text to vector for NLP/research purpose</a:t>
            </a:r>
          </a:p>
          <a:p>
            <a:r>
              <a:rPr lang="en-US" altLang="zh-CN" dirty="0" smtClean="0"/>
              <a:t>Automatic language identification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15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Tool: </a:t>
            </a:r>
            <a:r>
              <a:rPr lang="en-US" altLang="zh-CN" dirty="0" err="1" smtClean="0"/>
              <a:t>Toxy</a:t>
            </a:r>
            <a:r>
              <a:rPr lang="en-US" altLang="zh-CN" dirty="0" smtClean="0"/>
              <a:t> Extraction Viewer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2161"/>
            <a:ext cx="7747624" cy="37191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756" y="5690681"/>
            <a:ext cx="8210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Source code location: &lt;</a:t>
            </a:r>
            <a:r>
              <a:rPr lang="en-US" altLang="zh-CN" sz="2000" dirty="0" err="1" smtClean="0"/>
              <a:t>toxy</a:t>
            </a:r>
            <a:r>
              <a:rPr lang="en-US" altLang="zh-CN" sz="2000" dirty="0" smtClean="0"/>
              <a:t> folder&gt;\</a:t>
            </a:r>
            <a:r>
              <a:rPr lang="en-US" altLang="zh-CN" sz="2000" dirty="0" err="1" smtClean="0"/>
              <a:t>Toxy.Tools</a:t>
            </a:r>
            <a:r>
              <a:rPr lang="en-US" altLang="zh-CN" sz="2000" dirty="0" smtClean="0"/>
              <a:t>\</a:t>
            </a:r>
            <a:r>
              <a:rPr lang="en-US" altLang="zh-CN" sz="2000" dirty="0" err="1" smtClean="0"/>
              <a:t>ExtractionViewer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002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Toxy</a:t>
            </a:r>
            <a:r>
              <a:rPr lang="en-US" altLang="zh-CN" dirty="0" smtClean="0"/>
              <a:t> on Internet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Neuzilla</a:t>
            </a:r>
            <a:r>
              <a:rPr lang="en-US" altLang="zh-CN" dirty="0" smtClean="0"/>
              <a:t> – the studio behind </a:t>
            </a:r>
            <a:r>
              <a:rPr lang="en-US" altLang="zh-CN" dirty="0" err="1" smtClean="0"/>
              <a:t>Toxy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 smtClean="0">
                <a:hlinkClick r:id="rId2"/>
              </a:rPr>
              <a:t>:/</a:t>
            </a:r>
            <a:r>
              <a:rPr lang="en-US" altLang="zh-CN" dirty="0" smtClean="0">
                <a:hlinkClick r:id="rId2"/>
              </a:rPr>
              <a:t>/blog</a:t>
            </a:r>
            <a:r>
              <a:rPr lang="en-US" altLang="zh-CN" dirty="0" smtClean="0">
                <a:hlinkClick r:id="rId2"/>
              </a:rPr>
              <a:t>.neuzilla.com/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Codeplex</a:t>
            </a:r>
            <a:r>
              <a:rPr lang="en-US" altLang="zh-CN" dirty="0" smtClean="0"/>
              <a:t> website: </a:t>
            </a:r>
            <a:r>
              <a:rPr lang="en-US" altLang="zh-CN" dirty="0" smtClean="0">
                <a:hlinkClick r:id="rId3"/>
              </a:rPr>
              <a:t>http://toxy.codeplex.com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en-US" altLang="zh-CN" dirty="0"/>
              <a:t> website: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github.com/tonyqus/toxy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QQ Group: 297128022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811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</a:t>
            </a:r>
            <a:r>
              <a:rPr lang="en-US" altLang="zh-CN" dirty="0" err="1" smtClean="0"/>
              <a:t>Toxy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It’s a framework based on .NET</a:t>
            </a:r>
          </a:p>
          <a:p>
            <a:r>
              <a:rPr lang="en-US" altLang="zh-CN" dirty="0" smtClean="0"/>
              <a:t>It can identify the file formats based on extension (content-type in future version)</a:t>
            </a:r>
          </a:p>
          <a:p>
            <a:r>
              <a:rPr lang="en-US" altLang="zh-CN" dirty="0" smtClean="0"/>
              <a:t>It can extract the text or structured data from the file formats</a:t>
            </a:r>
          </a:p>
          <a:p>
            <a:r>
              <a:rPr lang="en-US" altLang="zh-CN" dirty="0" smtClean="0"/>
              <a:t>It provides unified structures for different use 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37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use </a:t>
            </a:r>
            <a:r>
              <a:rPr lang="en-US" altLang="zh-CN" dirty="0" err="1" smtClean="0"/>
              <a:t>Toxy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IFilter</a:t>
            </a:r>
            <a:r>
              <a:rPr lang="en-US" altLang="zh-CN" dirty="0" smtClean="0"/>
              <a:t> can also extract data but is not a cross-platform solution</a:t>
            </a:r>
          </a:p>
          <a:p>
            <a:r>
              <a:rPr lang="en-US" altLang="zh-CN" dirty="0" smtClean="0"/>
              <a:t>It supports many file formats</a:t>
            </a:r>
          </a:p>
          <a:p>
            <a:r>
              <a:rPr lang="en-US" altLang="zh-CN" dirty="0" smtClean="0"/>
              <a:t>It’s based on pure .NET third-party components</a:t>
            </a:r>
          </a:p>
          <a:p>
            <a:r>
              <a:rPr lang="en-US" altLang="zh-CN" dirty="0" smtClean="0"/>
              <a:t>Performance is much better than COM-based solution</a:t>
            </a:r>
          </a:p>
          <a:p>
            <a:r>
              <a:rPr lang="en-US" altLang="zh-CN" dirty="0" smtClean="0"/>
              <a:t>Unified structures make data-handling really easy</a:t>
            </a:r>
          </a:p>
          <a:p>
            <a:r>
              <a:rPr lang="en-US" altLang="zh-CN" dirty="0" smtClean="0"/>
              <a:t>Easy to learn and use.</a:t>
            </a:r>
          </a:p>
          <a:p>
            <a:r>
              <a:rPr lang="en-US" altLang="zh-CN" dirty="0" smtClean="0"/>
              <a:t>Apache 2.0 license – free for commercial use</a:t>
            </a:r>
          </a:p>
        </p:txBody>
      </p:sp>
    </p:spTree>
    <p:extLst>
      <p:ext uri="{BB962C8B-B14F-4D97-AF65-F5344CB8AC3E}">
        <p14:creationId xmlns:p14="http://schemas.microsoft.com/office/powerpoint/2010/main" val="4918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Releases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92" y="2827808"/>
            <a:ext cx="10400616" cy="211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Supported file formats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PDF, Word (.doc and .</a:t>
            </a:r>
            <a:r>
              <a:rPr lang="en-US" altLang="zh-CN" dirty="0" err="1" smtClean="0"/>
              <a:t>docx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Excel (.</a:t>
            </a:r>
            <a:r>
              <a:rPr lang="en-US" altLang="zh-CN" dirty="0" err="1" smtClean="0"/>
              <a:t>xls</a:t>
            </a:r>
            <a:r>
              <a:rPr lang="en-US" altLang="zh-CN" dirty="0" smtClean="0"/>
              <a:t> and .</a:t>
            </a:r>
            <a:r>
              <a:rPr lang="en-US" altLang="zh-CN" dirty="0" err="1" smtClean="0"/>
              <a:t>xlsx</a:t>
            </a:r>
            <a:r>
              <a:rPr lang="en-US" altLang="zh-CN" dirty="0" smtClean="0"/>
              <a:t>), CSV</a:t>
            </a:r>
          </a:p>
          <a:p>
            <a:r>
              <a:rPr lang="en-US" altLang="zh-CN" dirty="0" smtClean="0"/>
              <a:t>Audio formats such as .wav, .mp3 and so on</a:t>
            </a:r>
          </a:p>
          <a:p>
            <a:r>
              <a:rPr lang="en-US" altLang="zh-CN" dirty="0" smtClean="0"/>
              <a:t>Image formats such as .jpg, .</a:t>
            </a:r>
            <a:r>
              <a:rPr lang="en-US" altLang="zh-CN" dirty="0" err="1" smtClean="0"/>
              <a:t>png</a:t>
            </a:r>
            <a:r>
              <a:rPr lang="en-US" altLang="zh-CN" dirty="0" smtClean="0"/>
              <a:t>, .gif and so on</a:t>
            </a:r>
          </a:p>
          <a:p>
            <a:r>
              <a:rPr lang="en-US" altLang="zh-CN" dirty="0" smtClean="0"/>
              <a:t>Business cards format (.</a:t>
            </a:r>
            <a:r>
              <a:rPr lang="en-US" altLang="zh-CN" dirty="0" err="1" smtClean="0"/>
              <a:t>vcf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Email archive (.</a:t>
            </a:r>
            <a:r>
              <a:rPr lang="en-US" altLang="zh-CN" dirty="0" err="1" smtClean="0"/>
              <a:t>eml</a:t>
            </a:r>
            <a:r>
              <a:rPr lang="en-US" altLang="zh-CN" dirty="0" smtClean="0"/>
              <a:t> and .</a:t>
            </a:r>
            <a:r>
              <a:rPr lang="en-US" altLang="zh-CN" dirty="0" err="1" smtClean="0"/>
              <a:t>cnm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PowerPoint (.</a:t>
            </a:r>
            <a:r>
              <a:rPr lang="en-US" altLang="zh-CN" dirty="0" err="1" smtClean="0"/>
              <a:t>pptx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… (More in the future)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4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3654" y="239203"/>
            <a:ext cx="11384692" cy="323716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683900">
            <a:off x="1994554" y="628609"/>
            <a:ext cx="909145" cy="954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8333">
            <a:off x="1044003" y="2012253"/>
            <a:ext cx="883765" cy="883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25528">
            <a:off x="3050595" y="741503"/>
            <a:ext cx="935207" cy="953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235052">
            <a:off x="2166125" y="1976367"/>
            <a:ext cx="837634" cy="9905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94967">
            <a:off x="5574952" y="596137"/>
            <a:ext cx="831190" cy="9333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50329">
            <a:off x="4328043" y="705077"/>
            <a:ext cx="953530" cy="9959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125555">
            <a:off x="739962" y="669682"/>
            <a:ext cx="847375" cy="10429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914521">
            <a:off x="7909035" y="828765"/>
            <a:ext cx="897324" cy="9032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046801">
            <a:off x="3317921" y="2128054"/>
            <a:ext cx="780838" cy="9550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401261">
            <a:off x="9207319" y="694467"/>
            <a:ext cx="844793" cy="8225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92672" y="2008126"/>
            <a:ext cx="857409" cy="8854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9895" y="1857786"/>
            <a:ext cx="850643" cy="8825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77537" y="2017381"/>
            <a:ext cx="848133" cy="10253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176821">
            <a:off x="9926239" y="1955674"/>
            <a:ext cx="919852" cy="11309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334396">
            <a:off x="10435091" y="720080"/>
            <a:ext cx="922516" cy="10524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59938">
            <a:off x="7638567" y="2069434"/>
            <a:ext cx="801873" cy="9551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13986" y="446416"/>
            <a:ext cx="879074" cy="932895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5490474" y="3793807"/>
            <a:ext cx="806953" cy="93087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433405" y="5042121"/>
            <a:ext cx="5028813" cy="923330"/>
          </a:xfrm>
          <a:prstGeom prst="rect">
            <a:avLst/>
          </a:prstGeom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i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Toxy</a:t>
            </a:r>
            <a:r>
              <a:rPr lang="en-US" altLang="zh-CN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altLang="zh-CN" sz="5400" b="1" i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Framework</a:t>
            </a:r>
            <a:endParaRPr lang="zh-CN" alt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0778139">
            <a:off x="5564556" y="2197643"/>
            <a:ext cx="790990" cy="93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Toxy</a:t>
            </a:r>
            <a:r>
              <a:rPr lang="en-US" altLang="zh-CN" dirty="0" smtClean="0"/>
              <a:t> Unified Structures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err="1"/>
              <a:t>ToxyDocument</a:t>
            </a:r>
            <a:r>
              <a:rPr lang="en-US" altLang="zh-CN" i="1" dirty="0"/>
              <a:t> </a:t>
            </a:r>
            <a:r>
              <a:rPr lang="en-US" altLang="zh-CN" dirty="0" smtClean="0"/>
              <a:t>is designed for documents such as Word, PDF</a:t>
            </a:r>
          </a:p>
          <a:p>
            <a:r>
              <a:rPr lang="en-US" altLang="zh-CN" b="1" i="1" dirty="0" err="1" smtClean="0"/>
              <a:t>ToxySpreadsheet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is designed for spreadsheets such as Excel and CSV</a:t>
            </a:r>
          </a:p>
          <a:p>
            <a:r>
              <a:rPr lang="en-US" altLang="zh-CN" b="1" i="1" dirty="0" err="1" smtClean="0"/>
              <a:t>ToxyEmail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is designed for email formats.</a:t>
            </a:r>
          </a:p>
          <a:p>
            <a:r>
              <a:rPr lang="en-US" altLang="zh-CN" b="1" i="1" dirty="0" err="1"/>
              <a:t>ToxyBusinessCard</a:t>
            </a:r>
            <a:r>
              <a:rPr lang="en-US" altLang="zh-CN" i="1" dirty="0"/>
              <a:t> </a:t>
            </a:r>
            <a:r>
              <a:rPr lang="en-US" altLang="zh-CN" dirty="0" smtClean="0"/>
              <a:t>is designed for business card format (</a:t>
            </a:r>
            <a:r>
              <a:rPr lang="en-US" altLang="zh-CN" dirty="0" err="1" smtClean="0"/>
              <a:t>vcf</a:t>
            </a:r>
            <a:r>
              <a:rPr lang="en-US" altLang="zh-CN" dirty="0" smtClean="0"/>
              <a:t>).</a:t>
            </a:r>
          </a:p>
          <a:p>
            <a:r>
              <a:rPr lang="en-US" altLang="zh-CN" b="1" i="1" dirty="0" err="1" smtClean="0"/>
              <a:t>ToxyDom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is designed for DOM-</a:t>
            </a:r>
            <a:r>
              <a:rPr lang="en-US" altLang="zh-CN" dirty="0" err="1" smtClean="0"/>
              <a:t>basd</a:t>
            </a:r>
            <a:r>
              <a:rPr lang="en-US" altLang="zh-CN" dirty="0" smtClean="0"/>
              <a:t> formats such as HTML and XML</a:t>
            </a:r>
            <a:endParaRPr lang="en-US" altLang="zh-CN" dirty="0"/>
          </a:p>
          <a:p>
            <a:r>
              <a:rPr lang="en-US" altLang="zh-CN" b="1" i="1" dirty="0" err="1"/>
              <a:t>ToxyMetadata</a:t>
            </a:r>
            <a:r>
              <a:rPr lang="en-US" altLang="zh-CN" i="1" dirty="0"/>
              <a:t> </a:t>
            </a:r>
            <a:r>
              <a:rPr lang="en-US" altLang="zh-CN" dirty="0" smtClean="0"/>
              <a:t>is designed for any files containing meta information</a:t>
            </a:r>
            <a:r>
              <a:rPr lang="en-US" altLang="zh-CN" dirty="0"/>
              <a:t> (Since </a:t>
            </a:r>
            <a:r>
              <a:rPr lang="en-US" altLang="zh-CN" dirty="0" err="1"/>
              <a:t>Toxy</a:t>
            </a:r>
            <a:r>
              <a:rPr lang="en-US" altLang="zh-CN" dirty="0"/>
              <a:t> 1.3)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8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extraction process via </a:t>
            </a:r>
            <a:r>
              <a:rPr lang="en-US" altLang="zh-CN" dirty="0" err="1" smtClean="0"/>
              <a:t>Toxy</a:t>
            </a:r>
            <a:endParaRPr lang="zh-CN" altLang="en-US" dirty="0"/>
          </a:p>
        </p:txBody>
      </p:sp>
      <p:pic>
        <p:nvPicPr>
          <p:cNvPr id="1141" name="Picture 1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89" y="1385502"/>
            <a:ext cx="7626566" cy="547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7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Dependencies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439" y="1446683"/>
            <a:ext cx="7883145" cy="5258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51105" y="1480920"/>
            <a:ext cx="2084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Internal parsers are transparent from </a:t>
            </a:r>
            <a:r>
              <a:rPr lang="en-US" altLang="zh-CN" dirty="0" err="1" smtClean="0"/>
              <a:t>Toxy</a:t>
            </a:r>
            <a:r>
              <a:rPr lang="en-US" altLang="zh-CN" dirty="0" smtClean="0"/>
              <a:t> Users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7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662</TotalTime>
  <Words>351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华文楷体</vt:lpstr>
      <vt:lpstr>Arial</vt:lpstr>
      <vt:lpstr>Corbel</vt:lpstr>
      <vt:lpstr>Depth</vt:lpstr>
      <vt:lpstr>Introduction toToxy</vt:lpstr>
      <vt:lpstr>What’s Toxy</vt:lpstr>
      <vt:lpstr>Why use Toxy</vt:lpstr>
      <vt:lpstr>Releases</vt:lpstr>
      <vt:lpstr>Supported file formats</vt:lpstr>
      <vt:lpstr>PowerPoint Presentation</vt:lpstr>
      <vt:lpstr>Toxy Unified Structures</vt:lpstr>
      <vt:lpstr>Data extraction process via Toxy</vt:lpstr>
      <vt:lpstr>Dependencies</vt:lpstr>
      <vt:lpstr>Use case  - Lucene indexing</vt:lpstr>
      <vt:lpstr>Use case –Excel to Dataset</vt:lpstr>
      <vt:lpstr>Roadmap</vt:lpstr>
      <vt:lpstr>Tool: Toxy Extraction Viewer</vt:lpstr>
      <vt:lpstr>Toxy on Internet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Toxy Framework</dc:title>
  <dc:creator>陈xiaolu</dc:creator>
  <cp:lastModifiedBy>陈xiaolu</cp:lastModifiedBy>
  <cp:revision>19</cp:revision>
  <dcterms:created xsi:type="dcterms:W3CDTF">2015-03-15T01:36:38Z</dcterms:created>
  <dcterms:modified xsi:type="dcterms:W3CDTF">2015-03-16T22:52:29Z</dcterms:modified>
</cp:coreProperties>
</file>