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&#65279;<?xml version="1.0" encoding="utf-8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notesMasters/_rels/notesMaster1.xml.rels>&#65279;<?xml version="1.0" encoding="utf-8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8275-17F5-4401-83B6-631DB90C16C8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0E132-E468-4582-868B-6D7D44313E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_rels/notesSlide2.xml.rels>&#65279;<?xml version="1.0" encoding="utf-8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2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am the notes of the first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E132-E468-4582-868B-6D7D44313E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These are the notes of the 2</a:t>
            </a:r>
            <a:r>
              <a:rPr lang="en-GB" baseline="30000" dirty="0" smtClean="0"/>
              <a:t>nd</a:t>
            </a:r>
            <a:r>
              <a:rPr lang="en-GB" baseline="0" dirty="0" smtClean="0"/>
              <a:t> slide</a:t>
            </a:r>
          </a:p>
          <a:p>
            <a:r>
              <a:rPr lang="en-GB" b="1" baseline="0" smtClean="0"/>
              <a:t>THIS LINE IS BOLD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E132-E468-4582-868B-6D7D44313E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4373-BFDA-45AB-A1CB-3ABEFE139FC3}" type="datetimeFigureOut">
              <a:rPr lang="en-US" smtClean="0"/>
              <a:t>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&#65279;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Title of the first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Subtitle of the first slide</a:t>
            </a:r>
          </a:p>
          <a:p>
            <a:endParaRPr lang="en-GB" dirty="0"/>
          </a:p>
          <a:p>
            <a:r>
              <a:rPr lang="en-GB" i="1" dirty="0" smtClean="0">
                <a:solidFill>
                  <a:srgbClr val="92D050"/>
                </a:solidFill>
              </a:rPr>
              <a:t>This bit is in italic green</a:t>
            </a:r>
            <a:endParaRPr lang="en-US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the 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has bullet points on it</a:t>
            </a:r>
          </a:p>
          <a:p>
            <a:r>
              <a:rPr lang="en-GB" dirty="0" smtClean="0"/>
              <a:t>They’re fun, aren’t they?</a:t>
            </a:r>
          </a:p>
          <a:p>
            <a:r>
              <a:rPr lang="en-GB" sz="1600" dirty="0" smtClean="0">
                <a:latin typeface="Arial Black" pitchFamily="34" charset="0"/>
              </a:rPr>
              <a:t>Especially in a different font like Arial Black at 16 point!</a:t>
            </a:r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 of the first slide</vt:lpstr>
      <vt:lpstr>This is the second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oreProperties xmlns:cp="http://schemas.openxmlformats.org/package/2006/metadata/core-properties" xmlns:dc="http://purl.org/dc/elements/1.1/" xmlns:dcterms="http://purl.org/dc/terms/" xmlns:xsi="http://www.w3.org/2001/XMLSchema-instance" xmlns="http://schemas.openxmlformats.org/package/2006/metadata/core-properties">
  <dcterms:created xsi:type="dcterms:W3CDTF">2008-01-04T11:58:07Z</dcterms:created>
  <dc:creator>Nick Burch</dc:creator>
  <dc:description>This is a sample slideshow, for use with testing etc</dc:description>
  <cp:keywords>Sample Testing</cp:keywords>
  <cp:lastModifiedBy>Nick Burch</cp:lastModifiedBy>
  <dcterms:modified xsi:type="dcterms:W3CDTF">2008-01-04T12:00:32Z</dcterms:modified>
  <cp:revision>4</cp:revision>
  <dc:subject>A sample slideshow</dc:subject>
  <dc:title>SlideShow Sample</dc:title>
</coreProperties>
</file>