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9f8fe023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9f8fe023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f8fe023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9f8fe023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9f8fe023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9f8fe023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9f8fe023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9f8fe023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9f8fe023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9f8fe023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163450" y="212475"/>
            <a:ext cx="48171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Титульный лист</a:t>
            </a:r>
            <a:endParaRPr sz="36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05700" y="1311725"/>
            <a:ext cx="61326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F2328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Тема презентации: "Основы программирования на Python".</a:t>
            </a:r>
            <a:endParaRPr sz="24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72875"/>
            <a:ext cx="30225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Кравченко Никита Алексеевич</a:t>
            </a:r>
            <a:endParaRPr sz="18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Группа: КСиК-31</a:t>
            </a:r>
            <a:endParaRPr sz="18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025" y="2453525"/>
            <a:ext cx="2689976" cy="268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2163450" y="212475"/>
            <a:ext cx="48171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Как это работает</a:t>
            </a:r>
            <a:endParaRPr sz="36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1049475"/>
            <a:ext cx="2460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Что такое Python?</a:t>
            </a:r>
            <a:endParaRPr b="1" sz="18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0" y="1615725"/>
            <a:ext cx="44931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Python — это высокоуровневый язык программирования, который используется для создания самых разных программ.</a:t>
            </a:r>
            <a:endParaRPr sz="18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507875" y="1049475"/>
            <a:ext cx="2460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Зачем он нужен?</a:t>
            </a:r>
            <a:endParaRPr b="1" sz="18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650900" y="1615725"/>
            <a:ext cx="44931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Python помогает быстро и эффективно решать задачи благодаря своей простоте и понятному синтаксису.</a:t>
            </a:r>
            <a:endParaRPr sz="18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2250"/>
            <a:ext cx="1451250" cy="14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0675" y="2988275"/>
            <a:ext cx="1293326" cy="215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900" y="3123225"/>
            <a:ext cx="3721917" cy="19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2163450" y="212475"/>
            <a:ext cx="48171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Пример кода</a:t>
            </a:r>
            <a:endParaRPr sz="36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68375"/>
            <a:ext cx="57340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51725" y="212475"/>
            <a:ext cx="90924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Где применяется в реальной жизни?</a:t>
            </a:r>
            <a:endParaRPr sz="36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48825" y="1152975"/>
            <a:ext cx="8698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🔧 </a:t>
            </a: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Автоматизация задач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написание скриптов для повседневных действий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🌐 </a:t>
            </a: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Веб-разработка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создание сайтов и серверной логики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📊 </a:t>
            </a: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данных и Data Science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работа с большими объёмами информации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🎮 </a:t>
            </a:r>
            <a:r>
              <a:rPr b="1"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Игры</a:t>
            </a: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разработка простых 2D/3D игр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51725" y="212475"/>
            <a:ext cx="90924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Разбор задачи</a:t>
            </a:r>
            <a:endParaRPr sz="36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375" y="1152525"/>
            <a:ext cx="270510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5800" y="2674800"/>
            <a:ext cx="90924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Пошаговое объяснение: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Создаём список чисел</a:t>
            </a:r>
            <a:b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Вводим переменную для хранения суммы</a:t>
            </a:r>
            <a:b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Проходим по списку с помощью цикла</a:t>
            </a:r>
            <a:b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 каждом шаге прибавляем текущее число</a:t>
            </a:r>
            <a:b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AutoNum type="arabicPeriod"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Выводим результат на экран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675" y="3055600"/>
            <a:ext cx="1673500" cy="16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25800" y="2153250"/>
            <a:ext cx="9092400" cy="8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 !</a:t>
            </a:r>
            <a:endParaRPr sz="36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