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69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89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267" y="1979988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Zone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267" y="3746032"/>
            <a:ext cx="7766936" cy="1096899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GCH18888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GCH0718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Of Project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56" y="1930401"/>
            <a:ext cx="4962535" cy="4852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Zone project helps health ministry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easier to collect information. 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Ministry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make appropriate policies.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collected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of users will send their health reports and relatives through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information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Ministry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displayed directly through the Green Zone.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91" y="2041553"/>
            <a:ext cx="4105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Of Project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Zone project help prevent the spread of coronavirus. 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people's awareness is also a very important part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majority of users decided to use the application and recommend it to others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Till </a:t>
            </a:r>
            <a:r>
              <a:rPr lang="en-US" sz="2400" dirty="0"/>
              <a:t>the time of this report, Vietnam had no new cases in the community for </a:t>
            </a:r>
            <a:r>
              <a:rPr lang="en-US" sz="2400" dirty="0" smtClean="0"/>
              <a:t>65 </a:t>
            </a:r>
            <a:r>
              <a:rPr lang="en-US" sz="2400" dirty="0"/>
              <a:t>days.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73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this project</a:t>
            </a:r>
          </a:p>
          <a:p>
            <a:pPr marL="0" indent="0">
              <a:buNone/>
            </a:pPr>
            <a:r>
              <a:rPr lang="en-US" dirty="0" smtClean="0"/>
              <a:t>I have study more many skills like how to implement a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9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40095" cy="116675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content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6350"/>
            <a:ext cx="9023619" cy="4114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Digital Wellbeing.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Digital Wellbeing.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the project.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of project.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Definition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19" y="1930400"/>
            <a:ext cx="4155924" cy="4775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that when humans interact with technology, the experience should support mental and/or physical health in a measurable way.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use and proactively assists the user to maintain a healthy lifestyle.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1930400"/>
            <a:ext cx="4161618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41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strain in frequent device users.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physical activity and nutrition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4903"/>
            <a:ext cx="8738809" cy="43817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convenient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(general issue).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people through electronics more so than in person.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too much time on electronic.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too much on provided information.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54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Zone Overview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841" y="1328059"/>
            <a:ext cx="36735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a major pandemic. It’s become more dangerous due to the increase of total cases and death case over the world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dangerous thing of COVID-19 is very easy to infection.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Vaccine.</a:t>
            </a:r>
          </a:p>
          <a:p>
            <a:endParaRPr lang="en-US" dirty="0"/>
          </a:p>
          <a:p>
            <a:r>
              <a:rPr lang="en-US" dirty="0" smtClean="0"/>
              <a:t>Green Zone is an early warning application for COVID-19.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C:\Users\QUOCANH\Music\3213123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41" y="1328059"/>
            <a:ext cx="5543259" cy="3842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9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9973"/>
            <a:ext cx="8596668" cy="5519056"/>
          </a:xfrm>
        </p:spPr>
        <p:txBody>
          <a:bodyPr>
            <a:noAutofit/>
          </a:bodyPr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: 6 months.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Scale: Hanoi, Vietnam.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$50.000.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Participants: 13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	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(GreenZone need to perform 3 tasks)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credible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collected data and make travel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infected people and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epidemic areas with Google Map.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will be displayed on the user's Green Zone application after verified.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4354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Zone Overview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14275"/>
            <a:ext cx="8825895" cy="4294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disease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and infection travel.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Corona over the world.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and article about COVID.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Health Report.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1946" y="3934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Zone Overview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Of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4630"/>
            <a:ext cx="4691372" cy="4537940"/>
          </a:xfrm>
        </p:spPr>
        <p:txBody>
          <a:bodyPr>
            <a:normAutofit fontScale="70000" lnSpcReduction="20000"/>
          </a:bodyPr>
          <a:lstStyle/>
          <a:p>
            <a:pPr marL="53975" lvl="1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Zone project help people change behavior and take more care about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1" indent="0">
              <a:buNone/>
            </a:pPr>
            <a:r>
              <a:rPr lang="en-US" sz="2400" dirty="0" smtClean="0"/>
              <a:t>Positive signal </a:t>
            </a:r>
            <a:r>
              <a:rPr lang="en-US" sz="2400" dirty="0"/>
              <a:t>from people who do the survey and focus group about Green Zone project. </a:t>
            </a:r>
            <a:endParaRPr lang="en-US" sz="2400" dirty="0" smtClean="0"/>
          </a:p>
          <a:p>
            <a:pPr marL="53975" lvl="1" indent="0">
              <a:buNone/>
            </a:pPr>
            <a:endParaRPr lang="en-US" sz="2400" dirty="0"/>
          </a:p>
          <a:p>
            <a:pPr marL="53975" lvl="1" indent="0">
              <a:buNone/>
            </a:pPr>
            <a:r>
              <a:rPr lang="en-US" sz="2400" dirty="0" smtClean="0"/>
              <a:t>People </a:t>
            </a:r>
            <a:r>
              <a:rPr lang="en-US" sz="2400" dirty="0"/>
              <a:t>have changed their behaviors and they really take more care about their and family health. </a:t>
            </a:r>
            <a:endParaRPr lang="en-US" sz="2400" dirty="0" smtClean="0"/>
          </a:p>
          <a:p>
            <a:pPr marL="53975" lvl="1" indent="0">
              <a:buNone/>
            </a:pPr>
            <a:endParaRPr lang="en-US" sz="2400" dirty="0"/>
          </a:p>
          <a:p>
            <a:pPr marL="53975" lvl="1" indent="0">
              <a:buNone/>
            </a:pPr>
            <a:r>
              <a:rPr lang="en-US" sz="2400" dirty="0" smtClean="0"/>
              <a:t>Almost </a:t>
            </a:r>
            <a:r>
              <a:rPr lang="en-US" sz="2400" dirty="0"/>
              <a:t>people have sent their health report through Green Zone app. </a:t>
            </a:r>
            <a:endParaRPr lang="en-US" sz="2400" dirty="0" smtClean="0"/>
          </a:p>
          <a:p>
            <a:pPr marL="53975" lvl="1" indent="0">
              <a:buNone/>
            </a:pPr>
            <a:endParaRPr lang="en-US" sz="2400" dirty="0" smtClean="0"/>
          </a:p>
          <a:p>
            <a:pPr marL="53975" lvl="1" indent="0">
              <a:buNone/>
            </a:pPr>
            <a:r>
              <a:rPr lang="en-US" sz="2400" dirty="0" smtClean="0"/>
              <a:t>Green </a:t>
            </a:r>
            <a:r>
              <a:rPr lang="en-US" sz="2400" dirty="0"/>
              <a:t>Zone indirectly helped to make their lives healthier with some guide and article. 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52" y="2579012"/>
            <a:ext cx="4612053" cy="22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894</TotalTime>
  <Words>492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</vt:lpstr>
      <vt:lpstr>Green Zone Project</vt:lpstr>
      <vt:lpstr>Table content</vt:lpstr>
      <vt:lpstr>  Definition</vt:lpstr>
      <vt:lpstr>Pros</vt:lpstr>
      <vt:lpstr>Cons</vt:lpstr>
      <vt:lpstr>Green Zone Overview</vt:lpstr>
      <vt:lpstr>       </vt:lpstr>
      <vt:lpstr>PowerPoint Presentation</vt:lpstr>
      <vt:lpstr>Finding Of Project</vt:lpstr>
      <vt:lpstr>Finding Of Project</vt:lpstr>
      <vt:lpstr>Finding Of Project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Wellbeing</dc:title>
  <dc:creator>Windows User</dc:creator>
  <cp:lastModifiedBy>Quoc Anh</cp:lastModifiedBy>
  <cp:revision>69</cp:revision>
  <dcterms:created xsi:type="dcterms:W3CDTF">2020-05-19T08:34:22Z</dcterms:created>
  <dcterms:modified xsi:type="dcterms:W3CDTF">2020-06-27T04:53:05Z</dcterms:modified>
</cp:coreProperties>
</file>