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1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6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6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5690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6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3895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27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73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0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9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3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5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7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7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0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2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38123-5BCA-414F-9AF6-C49CF59C0BC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7A2086-EA5E-473C-B90D-99C96816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2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3267" y="1979988"/>
            <a:ext cx="7766936" cy="164630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 Zone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3267" y="3746032"/>
            <a:ext cx="7766936" cy="1096899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GCH18888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GCH0718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02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Of Project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56" y="1930401"/>
            <a:ext cx="4962535" cy="48527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Zone project helps health ministry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easier to collect information. </a:t>
            </a:r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 Ministry get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information.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and make appropriate policies.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collected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 of users will send their health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app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information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 Ministry will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displayed directly through the Green Zone.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391" y="2041553"/>
            <a:ext cx="41052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Of Project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864600" cy="283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Zone project help prevent the spread of coronavirus. </a:t>
            </a:r>
            <a:endParaRPr lang="en-US" sz="20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people's awareness is also a very important part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majority of users decided to use the application and recommend it to others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Till </a:t>
            </a:r>
            <a:r>
              <a:rPr lang="en-US" sz="2000" dirty="0"/>
              <a:t>the time of this report, Vietnam had no new cases in the community for </a:t>
            </a:r>
            <a:r>
              <a:rPr lang="en-US" sz="2000" dirty="0" smtClean="0"/>
              <a:t>65 </a:t>
            </a:r>
            <a:r>
              <a:rPr lang="en-US" sz="2000" dirty="0"/>
              <a:t>days.</a:t>
            </a:r>
            <a:endParaRPr 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48" y="4157134"/>
            <a:ext cx="4628847" cy="249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9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3401" y="2047701"/>
            <a:ext cx="8596668" cy="1320800"/>
          </a:xfrm>
        </p:spPr>
        <p:txBody>
          <a:bodyPr/>
          <a:lstStyle/>
          <a:p>
            <a:r>
              <a:rPr lang="en-US" dirty="0" smtClean="0"/>
              <a:t>					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Thank for listening!</a:t>
            </a:r>
            <a:endParaRPr lang="en-US" dirty="0"/>
          </a:p>
        </p:txBody>
      </p:sp>
      <p:pic>
        <p:nvPicPr>
          <p:cNvPr id="4" name="ezgif.com-gif-to-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09173" y="483968"/>
            <a:ext cx="4731212" cy="4685221"/>
          </a:xfrm>
        </p:spPr>
      </p:pic>
    </p:spTree>
    <p:extLst>
      <p:ext uri="{BB962C8B-B14F-4D97-AF65-F5344CB8AC3E}">
        <p14:creationId xmlns:p14="http://schemas.microsoft.com/office/powerpoint/2010/main" val="424559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140095" cy="116675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content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6350"/>
            <a:ext cx="9023619" cy="41148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Digital Wellbeing.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 of Digital Wellbeing.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the project.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of project.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43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Definition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419" y="1930400"/>
            <a:ext cx="4155924" cy="4775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that when humans interact with technology, the experience should support mental and/or physical health in a measurable way.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use and proactively assists the user to maintain a healthy lifestyle.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43" y="1930400"/>
            <a:ext cx="4161618" cy="29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418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 strain in frequent device users.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emphasis on physical activity and nutrition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18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4903"/>
            <a:ext cx="8738809" cy="438172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 convenient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(general issue).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people through electronics more so than in person.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Spending too much time on electronic.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Rely too much on provided information.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7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3542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 Zone Overview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841" y="1328059"/>
            <a:ext cx="36735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COVID-19 is a major pandemic. It’s become more dangerous due to the increase of total cases and death case over the world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most dangerous thing of COVID-19 is very easy to infection.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 Vaccine.</a:t>
            </a:r>
          </a:p>
          <a:p>
            <a:endParaRPr lang="en-US" dirty="0"/>
          </a:p>
          <a:p>
            <a:r>
              <a:rPr lang="en-US" dirty="0" smtClean="0"/>
              <a:t>Green Zone is an early warning application for COVID-19.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C:\Users\QUOCANH\Music\3213123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741" y="1328059"/>
            <a:ext cx="5543259" cy="3842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69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59973"/>
            <a:ext cx="8596668" cy="5519056"/>
          </a:xfrm>
        </p:spPr>
        <p:txBody>
          <a:bodyPr>
            <a:noAutofit/>
          </a:bodyPr>
          <a:lstStyle/>
          <a:p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 : 6 months.</a:t>
            </a: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Scale: Hanoi, Vietnam.</a:t>
            </a: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Budget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$50.000.</a:t>
            </a: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Participants: 13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	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(GreenZone need to perform 3 tasks)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from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credible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sources.</a:t>
            </a: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collected data and make travel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infected people and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 epidemic areas with Google Map.</a:t>
            </a: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will be displayed on the user's Green Zone application after verified.</a:t>
            </a: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43542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 Zone Overview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8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14275"/>
            <a:ext cx="8825895" cy="42946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Localize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disease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 and infection travel.</a:t>
            </a: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about Corona over the world.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 and article about COVID.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 Health Report.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91946" y="39347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 Zone Overview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56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Of Project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54630"/>
            <a:ext cx="4691372" cy="4537940"/>
          </a:xfrm>
        </p:spPr>
        <p:txBody>
          <a:bodyPr>
            <a:normAutofit fontScale="70000" lnSpcReduction="20000"/>
          </a:bodyPr>
          <a:lstStyle/>
          <a:p>
            <a:pPr marL="53975" lvl="1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Zone project help people change behavior and take more care about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1" indent="0">
              <a:buNone/>
            </a:pPr>
            <a:r>
              <a:rPr lang="en-US" sz="2400" dirty="0" smtClean="0"/>
              <a:t>Positive signal </a:t>
            </a:r>
            <a:r>
              <a:rPr lang="en-US" sz="2400" dirty="0"/>
              <a:t>from people who do the survey and focus group about Green Zone project. </a:t>
            </a:r>
            <a:endParaRPr lang="en-US" sz="2400" dirty="0" smtClean="0"/>
          </a:p>
          <a:p>
            <a:pPr marL="53975" lvl="1" indent="0">
              <a:buNone/>
            </a:pPr>
            <a:endParaRPr lang="en-US" sz="2400" dirty="0"/>
          </a:p>
          <a:p>
            <a:pPr marL="53975" lvl="1" indent="0">
              <a:buNone/>
            </a:pPr>
            <a:r>
              <a:rPr lang="en-US" sz="2400" dirty="0" smtClean="0"/>
              <a:t>People </a:t>
            </a:r>
            <a:r>
              <a:rPr lang="en-US" sz="2400" dirty="0"/>
              <a:t>have changed their behaviors and they really take more care about their and family health. </a:t>
            </a:r>
            <a:endParaRPr lang="en-US" sz="2400" dirty="0" smtClean="0"/>
          </a:p>
          <a:p>
            <a:pPr marL="53975" lvl="1" indent="0">
              <a:buNone/>
            </a:pPr>
            <a:endParaRPr lang="en-US" sz="2400" dirty="0"/>
          </a:p>
          <a:p>
            <a:pPr marL="53975" lvl="1" indent="0">
              <a:buNone/>
            </a:pPr>
            <a:r>
              <a:rPr lang="en-US" sz="2400" dirty="0" smtClean="0"/>
              <a:t>Almost </a:t>
            </a:r>
            <a:r>
              <a:rPr lang="en-US" sz="2400" dirty="0"/>
              <a:t>people have sent their health report through Green Zone app. </a:t>
            </a:r>
            <a:endParaRPr lang="en-US" sz="2400" dirty="0" smtClean="0"/>
          </a:p>
          <a:p>
            <a:pPr marL="53975" lvl="1" indent="0">
              <a:buNone/>
            </a:pPr>
            <a:endParaRPr lang="en-US" sz="2400" dirty="0" smtClean="0"/>
          </a:p>
          <a:p>
            <a:pPr marL="53975" lvl="1" indent="0">
              <a:buNone/>
            </a:pPr>
            <a:r>
              <a:rPr lang="en-US" sz="2400" dirty="0" smtClean="0"/>
              <a:t>Green </a:t>
            </a:r>
            <a:r>
              <a:rPr lang="en-US" sz="2400" dirty="0"/>
              <a:t>Zone indirectly helped to make their lives healthier with some guide and article. </a:t>
            </a:r>
            <a:endParaRPr lang="en-US" sz="24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952" y="2579012"/>
            <a:ext cx="4612053" cy="221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909</TotalTime>
  <Words>487</Words>
  <Application>Microsoft Office PowerPoint</Application>
  <PresentationFormat>Widescreen</PresentationFormat>
  <Paragraphs>91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Green Zone Project</vt:lpstr>
      <vt:lpstr>Table content</vt:lpstr>
      <vt:lpstr>  Definition</vt:lpstr>
      <vt:lpstr>Pros</vt:lpstr>
      <vt:lpstr>Cons</vt:lpstr>
      <vt:lpstr>Green Zone Overview</vt:lpstr>
      <vt:lpstr>       </vt:lpstr>
      <vt:lpstr>PowerPoint Presentation</vt:lpstr>
      <vt:lpstr>Finding Of Project</vt:lpstr>
      <vt:lpstr>Finding Of Project</vt:lpstr>
      <vt:lpstr>Finding Of Project</vt:lpstr>
      <vt:lpstr>          Thank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Wellbeing</dc:title>
  <dc:creator>Windows User</dc:creator>
  <cp:lastModifiedBy>Quoc Anh</cp:lastModifiedBy>
  <cp:revision>73</cp:revision>
  <dcterms:created xsi:type="dcterms:W3CDTF">2020-05-19T08:34:22Z</dcterms:created>
  <dcterms:modified xsi:type="dcterms:W3CDTF">2020-06-27T05:28:05Z</dcterms:modified>
</cp:coreProperties>
</file>